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 id="258" r:id="rId5"/>
    <p:sldId id="260" r:id="rId6"/>
    <p:sldId id="271" r:id="rId7"/>
    <p:sldId id="272" r:id="rId8"/>
    <p:sldId id="261" r:id="rId9"/>
    <p:sldId id="262" r:id="rId10"/>
    <p:sldId id="266" r:id="rId11"/>
    <p:sldId id="263" r:id="rId12"/>
    <p:sldId id="269" r:id="rId13"/>
    <p:sldId id="270" r:id="rId14"/>
    <p:sldId id="264" r:id="rId15"/>
    <p:sldId id="265" r:id="rId16"/>
    <p:sldId id="267" r:id="rId17"/>
    <p:sldId id="268"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7" d="100"/>
          <a:sy n="67" d="100"/>
        </p:scale>
        <p:origin x="-146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1129930-3004-449C-9932-D4830403435B}" type="datetimeFigureOut">
              <a:rPr lang="ru-RU" smtClean="0"/>
              <a:pPr/>
              <a:t>13.12.2016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2ABA2C-C736-4E23-A357-392B4925579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1129930-3004-449C-9932-D4830403435B}" type="datetimeFigureOut">
              <a:rPr lang="ru-RU" smtClean="0"/>
              <a:pPr/>
              <a:t>13.12.2016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2ABA2C-C736-4E23-A357-392B4925579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1129930-3004-449C-9932-D4830403435B}" type="datetimeFigureOut">
              <a:rPr lang="ru-RU" smtClean="0"/>
              <a:pPr/>
              <a:t>13.12.2016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2ABA2C-C736-4E23-A357-392B4925579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1129930-3004-449C-9932-D4830403435B}" type="datetimeFigureOut">
              <a:rPr lang="ru-RU" smtClean="0"/>
              <a:pPr/>
              <a:t>13.12.2016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2ABA2C-C736-4E23-A357-392B4925579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1129930-3004-449C-9932-D4830403435B}" type="datetimeFigureOut">
              <a:rPr lang="ru-RU" smtClean="0"/>
              <a:pPr/>
              <a:t>13.12.2016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2ABA2C-C736-4E23-A357-392B4925579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1129930-3004-449C-9932-D4830403435B}" type="datetimeFigureOut">
              <a:rPr lang="ru-RU" smtClean="0"/>
              <a:pPr/>
              <a:t>13.12.2016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E2ABA2C-C736-4E23-A357-392B4925579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1129930-3004-449C-9932-D4830403435B}" type="datetimeFigureOut">
              <a:rPr lang="ru-RU" smtClean="0"/>
              <a:pPr/>
              <a:t>13.12.2016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E2ABA2C-C736-4E23-A357-392B4925579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1129930-3004-449C-9932-D4830403435B}" type="datetimeFigureOut">
              <a:rPr lang="ru-RU" smtClean="0"/>
              <a:pPr/>
              <a:t>13.12.2016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E2ABA2C-C736-4E23-A357-392B4925579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1129930-3004-449C-9932-D4830403435B}" type="datetimeFigureOut">
              <a:rPr lang="ru-RU" smtClean="0"/>
              <a:pPr/>
              <a:t>13.12.2016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E2ABA2C-C736-4E23-A357-392B4925579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1129930-3004-449C-9932-D4830403435B}" type="datetimeFigureOut">
              <a:rPr lang="ru-RU" smtClean="0"/>
              <a:pPr/>
              <a:t>13.12.2016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E2ABA2C-C736-4E23-A357-392B4925579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1129930-3004-449C-9932-D4830403435B}" type="datetimeFigureOut">
              <a:rPr lang="ru-RU" smtClean="0"/>
              <a:pPr/>
              <a:t>13.12.2016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E2ABA2C-C736-4E23-A357-392B4925579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129930-3004-449C-9932-D4830403435B}" type="datetimeFigureOut">
              <a:rPr lang="ru-RU" smtClean="0"/>
              <a:pPr/>
              <a:t>13.12.2016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ABA2C-C736-4E23-A357-392B4925579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9220" name="Picture 4" descr="Картинки по запросу фон для презентации шекспіра"/>
          <p:cNvPicPr>
            <a:picLocks noChangeAspect="1" noChangeArrowheads="1"/>
          </p:cNvPicPr>
          <p:nvPr/>
        </p:nvPicPr>
        <p:blipFill>
          <a:blip r:embed="rId2"/>
          <a:srcRect/>
          <a:stretch>
            <a:fillRect/>
          </a:stretch>
        </p:blipFill>
        <p:spPr bwMode="auto">
          <a:xfrm>
            <a:off x="0" y="0"/>
            <a:ext cx="9144000" cy="685800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Картинки по запросу фон для презентации шекспіра"/>
          <p:cNvPicPr>
            <a:picLocks noChangeAspect="1" noChangeArrowheads="1"/>
          </p:cNvPicPr>
          <p:nvPr/>
        </p:nvPicPr>
        <p:blipFill>
          <a:blip r:embed="rId2"/>
          <a:srcRect/>
          <a:stretch>
            <a:fillRect/>
          </a:stretch>
        </p:blipFill>
        <p:spPr bwMode="auto">
          <a:xfrm>
            <a:off x="-1" y="0"/>
            <a:ext cx="9144001" cy="6858000"/>
          </a:xfrm>
          <a:prstGeom prst="rect">
            <a:avLst/>
          </a:prstGeom>
          <a:noFill/>
        </p:spPr>
      </p:pic>
      <p:sp>
        <p:nvSpPr>
          <p:cNvPr id="6" name="Прямоугольник 5"/>
          <p:cNvSpPr/>
          <p:nvPr/>
        </p:nvSpPr>
        <p:spPr>
          <a:xfrm>
            <a:off x="4857752" y="4929198"/>
            <a:ext cx="2000232" cy="646331"/>
          </a:xfrm>
          <a:prstGeom prst="rect">
            <a:avLst/>
          </a:prstGeom>
        </p:spPr>
        <p:txBody>
          <a:bodyPr wrap="square">
            <a:spAutoFit/>
          </a:bodyPr>
          <a:lstStyle/>
          <a:p>
            <a:r>
              <a:rPr lang="en-US" dirty="0" smtClean="0"/>
              <a:t/>
            </a:r>
            <a:br>
              <a:rPr lang="en-US" dirty="0" smtClean="0"/>
            </a:br>
            <a:endParaRPr lang="ru-RU" dirty="0"/>
          </a:p>
        </p:txBody>
      </p:sp>
      <p:sp>
        <p:nvSpPr>
          <p:cNvPr id="7" name="Прямоугольник 6"/>
          <p:cNvSpPr/>
          <p:nvPr/>
        </p:nvSpPr>
        <p:spPr>
          <a:xfrm>
            <a:off x="285720" y="56138"/>
            <a:ext cx="5000660" cy="6801862"/>
          </a:xfrm>
          <a:prstGeom prst="rect">
            <a:avLst/>
          </a:prstGeom>
        </p:spPr>
        <p:txBody>
          <a:bodyPr wrap="square">
            <a:spAutoFit/>
          </a:bodyPr>
          <a:lstStyle/>
          <a:p>
            <a:r>
              <a:rPr lang="en-US" sz="2800" b="1" u="sng" dirty="0">
                <a:solidFill>
                  <a:schemeClr val="accent2">
                    <a:lumMod val="75000"/>
                  </a:schemeClr>
                </a:solidFill>
                <a:latin typeface="Times New Roman" pitchFamily="18" charset="0"/>
                <a:cs typeface="Times New Roman" pitchFamily="18" charset="0"/>
              </a:rPr>
              <a:t>Comedies</a:t>
            </a:r>
          </a:p>
          <a:p>
            <a:pPr algn="just"/>
            <a:r>
              <a:rPr lang="en-US" sz="2400" b="1" i="1" u="sng" dirty="0" smtClean="0">
                <a:solidFill>
                  <a:schemeClr val="accent4">
                    <a:lumMod val="50000"/>
                  </a:schemeClr>
                </a:solidFill>
                <a:latin typeface="Times New Roman" pitchFamily="18" charset="0"/>
                <a:cs typeface="Times New Roman" pitchFamily="18" charset="0"/>
              </a:rPr>
              <a:t>1. “All’s </a:t>
            </a:r>
            <a:r>
              <a:rPr lang="en-US" sz="2400" b="1" i="1" u="sng" dirty="0">
                <a:solidFill>
                  <a:schemeClr val="accent4">
                    <a:lumMod val="50000"/>
                  </a:schemeClr>
                </a:solidFill>
                <a:latin typeface="Times New Roman" pitchFamily="18" charset="0"/>
                <a:cs typeface="Times New Roman" pitchFamily="18" charset="0"/>
              </a:rPr>
              <a:t>Well That Ends </a:t>
            </a:r>
            <a:r>
              <a:rPr lang="en-US" sz="2400" b="1" i="1" u="sng" dirty="0" smtClean="0">
                <a:solidFill>
                  <a:schemeClr val="accent4">
                    <a:lumMod val="50000"/>
                  </a:schemeClr>
                </a:solidFill>
                <a:latin typeface="Times New Roman" pitchFamily="18" charset="0"/>
                <a:cs typeface="Times New Roman" pitchFamily="18" charset="0"/>
              </a:rPr>
              <a:t>Well”</a:t>
            </a:r>
            <a:endParaRPr lang="en-US" sz="2400" b="1" i="1" u="sng" dirty="0">
              <a:solidFill>
                <a:schemeClr val="accent4">
                  <a:lumMod val="50000"/>
                </a:schemeClr>
              </a:solidFill>
              <a:latin typeface="Times New Roman" pitchFamily="18" charset="0"/>
              <a:cs typeface="Times New Roman" pitchFamily="18" charset="0"/>
            </a:endParaRPr>
          </a:p>
          <a:p>
            <a:pPr algn="just"/>
            <a:r>
              <a:rPr lang="en-US" sz="2400" b="1" i="1" dirty="0" smtClean="0">
                <a:solidFill>
                  <a:schemeClr val="accent4">
                    <a:lumMod val="50000"/>
                  </a:schemeClr>
                </a:solidFill>
                <a:latin typeface="Times New Roman" pitchFamily="18" charset="0"/>
                <a:cs typeface="Times New Roman" pitchFamily="18" charset="0"/>
              </a:rPr>
              <a:t>2. “As </a:t>
            </a:r>
            <a:r>
              <a:rPr lang="en-US" sz="2400" b="1" i="1" dirty="0">
                <a:solidFill>
                  <a:schemeClr val="accent4">
                    <a:lumMod val="50000"/>
                  </a:schemeClr>
                </a:solidFill>
                <a:latin typeface="Times New Roman" pitchFamily="18" charset="0"/>
                <a:cs typeface="Times New Roman" pitchFamily="18" charset="0"/>
              </a:rPr>
              <a:t>You Like </a:t>
            </a:r>
            <a:r>
              <a:rPr lang="en-US" sz="2400" b="1" i="1" dirty="0" smtClean="0">
                <a:solidFill>
                  <a:schemeClr val="accent4">
                    <a:lumMod val="50000"/>
                  </a:schemeClr>
                </a:solidFill>
                <a:latin typeface="Times New Roman" pitchFamily="18" charset="0"/>
                <a:cs typeface="Times New Roman" pitchFamily="18" charset="0"/>
              </a:rPr>
              <a:t>it”</a:t>
            </a:r>
            <a:endParaRPr lang="en-US" sz="2400" b="1" i="1" dirty="0">
              <a:solidFill>
                <a:schemeClr val="accent4">
                  <a:lumMod val="50000"/>
                </a:schemeClr>
              </a:solidFill>
              <a:latin typeface="Times New Roman" pitchFamily="18" charset="0"/>
              <a:cs typeface="Times New Roman" pitchFamily="18" charset="0"/>
            </a:endParaRPr>
          </a:p>
          <a:p>
            <a:pPr algn="just"/>
            <a:r>
              <a:rPr lang="en-US" sz="2400" b="1" i="1" dirty="0" smtClean="0">
                <a:solidFill>
                  <a:schemeClr val="accent4">
                    <a:lumMod val="50000"/>
                  </a:schemeClr>
                </a:solidFill>
                <a:latin typeface="Times New Roman" pitchFamily="18" charset="0"/>
                <a:cs typeface="Times New Roman" pitchFamily="18" charset="0"/>
              </a:rPr>
              <a:t>3. “Cymbeline”</a:t>
            </a:r>
            <a:endParaRPr lang="en-US" sz="2400" b="1" i="1" dirty="0">
              <a:solidFill>
                <a:schemeClr val="accent4">
                  <a:lumMod val="50000"/>
                </a:schemeClr>
              </a:solidFill>
              <a:latin typeface="Times New Roman" pitchFamily="18" charset="0"/>
              <a:cs typeface="Times New Roman" pitchFamily="18" charset="0"/>
            </a:endParaRPr>
          </a:p>
          <a:p>
            <a:pPr algn="just"/>
            <a:r>
              <a:rPr lang="en-US" sz="2400" b="1" i="1" dirty="0" smtClean="0">
                <a:solidFill>
                  <a:schemeClr val="accent4">
                    <a:lumMod val="50000"/>
                  </a:schemeClr>
                </a:solidFill>
                <a:latin typeface="Times New Roman" pitchFamily="18" charset="0"/>
                <a:cs typeface="Times New Roman" pitchFamily="18" charset="0"/>
              </a:rPr>
              <a:t>4. “The Comedy </a:t>
            </a:r>
            <a:r>
              <a:rPr lang="en-US" sz="2400" b="1" i="1" dirty="0">
                <a:solidFill>
                  <a:schemeClr val="accent4">
                    <a:lumMod val="50000"/>
                  </a:schemeClr>
                </a:solidFill>
                <a:latin typeface="Times New Roman" pitchFamily="18" charset="0"/>
                <a:cs typeface="Times New Roman" pitchFamily="18" charset="0"/>
              </a:rPr>
              <a:t>of </a:t>
            </a:r>
            <a:r>
              <a:rPr lang="en-US" sz="2400" b="1" i="1" dirty="0" smtClean="0">
                <a:solidFill>
                  <a:schemeClr val="accent4">
                    <a:lumMod val="50000"/>
                  </a:schemeClr>
                </a:solidFill>
                <a:latin typeface="Times New Roman" pitchFamily="18" charset="0"/>
                <a:cs typeface="Times New Roman" pitchFamily="18" charset="0"/>
              </a:rPr>
              <a:t>Errors”</a:t>
            </a:r>
            <a:endParaRPr lang="en-US" sz="2400" b="1" i="1" dirty="0">
              <a:solidFill>
                <a:schemeClr val="accent4">
                  <a:lumMod val="50000"/>
                </a:schemeClr>
              </a:solidFill>
              <a:latin typeface="Times New Roman" pitchFamily="18" charset="0"/>
              <a:cs typeface="Times New Roman" pitchFamily="18" charset="0"/>
            </a:endParaRPr>
          </a:p>
          <a:p>
            <a:pPr algn="just"/>
            <a:r>
              <a:rPr lang="en-US" sz="2400" b="1" i="1" dirty="0" smtClean="0">
                <a:solidFill>
                  <a:schemeClr val="accent4">
                    <a:lumMod val="50000"/>
                  </a:schemeClr>
                </a:solidFill>
                <a:latin typeface="Times New Roman" pitchFamily="18" charset="0"/>
                <a:cs typeface="Times New Roman" pitchFamily="18" charset="0"/>
              </a:rPr>
              <a:t>5. “Love’s </a:t>
            </a:r>
            <a:r>
              <a:rPr lang="en-US" sz="2400" b="1" i="1" dirty="0" err="1">
                <a:solidFill>
                  <a:schemeClr val="accent4">
                    <a:lumMod val="50000"/>
                  </a:schemeClr>
                </a:solidFill>
                <a:latin typeface="Times New Roman" pitchFamily="18" charset="0"/>
                <a:cs typeface="Times New Roman" pitchFamily="18" charset="0"/>
              </a:rPr>
              <a:t>Labour’s</a:t>
            </a:r>
            <a:r>
              <a:rPr lang="en-US" sz="2400" b="1" i="1" dirty="0">
                <a:solidFill>
                  <a:schemeClr val="accent4">
                    <a:lumMod val="50000"/>
                  </a:schemeClr>
                </a:solidFill>
                <a:latin typeface="Times New Roman" pitchFamily="18" charset="0"/>
                <a:cs typeface="Times New Roman" pitchFamily="18" charset="0"/>
              </a:rPr>
              <a:t> </a:t>
            </a:r>
            <a:r>
              <a:rPr lang="en-US" sz="2400" b="1" i="1" dirty="0" smtClean="0">
                <a:solidFill>
                  <a:schemeClr val="accent4">
                    <a:lumMod val="50000"/>
                  </a:schemeClr>
                </a:solidFill>
                <a:latin typeface="Times New Roman" pitchFamily="18" charset="0"/>
                <a:cs typeface="Times New Roman" pitchFamily="18" charset="0"/>
              </a:rPr>
              <a:t>Lost”</a:t>
            </a:r>
            <a:endParaRPr lang="en-US" sz="2400" b="1" i="1" dirty="0">
              <a:solidFill>
                <a:schemeClr val="accent4">
                  <a:lumMod val="50000"/>
                </a:schemeClr>
              </a:solidFill>
              <a:latin typeface="Times New Roman" pitchFamily="18" charset="0"/>
              <a:cs typeface="Times New Roman" pitchFamily="18" charset="0"/>
            </a:endParaRPr>
          </a:p>
          <a:p>
            <a:pPr algn="just"/>
            <a:r>
              <a:rPr lang="en-US" sz="2400" b="1" i="1" dirty="0" smtClean="0">
                <a:solidFill>
                  <a:schemeClr val="accent4">
                    <a:lumMod val="50000"/>
                  </a:schemeClr>
                </a:solidFill>
                <a:latin typeface="Times New Roman" pitchFamily="18" charset="0"/>
                <a:cs typeface="Times New Roman" pitchFamily="18" charset="0"/>
              </a:rPr>
              <a:t>6. “Measure </a:t>
            </a:r>
            <a:r>
              <a:rPr lang="en-US" sz="2400" b="1" i="1" dirty="0">
                <a:solidFill>
                  <a:schemeClr val="accent4">
                    <a:lumMod val="50000"/>
                  </a:schemeClr>
                </a:solidFill>
                <a:latin typeface="Times New Roman" pitchFamily="18" charset="0"/>
                <a:cs typeface="Times New Roman" pitchFamily="18" charset="0"/>
              </a:rPr>
              <a:t>for </a:t>
            </a:r>
            <a:r>
              <a:rPr lang="en-US" sz="2400" b="1" i="1" dirty="0" smtClean="0">
                <a:solidFill>
                  <a:schemeClr val="accent4">
                    <a:lumMod val="50000"/>
                  </a:schemeClr>
                </a:solidFill>
                <a:latin typeface="Times New Roman" pitchFamily="18" charset="0"/>
                <a:cs typeface="Times New Roman" pitchFamily="18" charset="0"/>
              </a:rPr>
              <a:t>Measure”</a:t>
            </a:r>
            <a:endParaRPr lang="en-US" sz="2400" b="1" i="1" dirty="0">
              <a:solidFill>
                <a:schemeClr val="accent4">
                  <a:lumMod val="50000"/>
                </a:schemeClr>
              </a:solidFill>
              <a:latin typeface="Times New Roman" pitchFamily="18" charset="0"/>
              <a:cs typeface="Times New Roman" pitchFamily="18" charset="0"/>
            </a:endParaRPr>
          </a:p>
          <a:p>
            <a:pPr algn="just"/>
            <a:r>
              <a:rPr lang="en-US" sz="2400" b="1" i="1" dirty="0" smtClean="0">
                <a:solidFill>
                  <a:schemeClr val="accent4">
                    <a:lumMod val="50000"/>
                  </a:schemeClr>
                </a:solidFill>
                <a:latin typeface="Times New Roman" pitchFamily="18" charset="0"/>
                <a:cs typeface="Times New Roman" pitchFamily="18" charset="0"/>
              </a:rPr>
              <a:t>7. “The </a:t>
            </a:r>
            <a:r>
              <a:rPr lang="en-US" sz="2400" b="1" i="1" dirty="0">
                <a:solidFill>
                  <a:schemeClr val="accent4">
                    <a:lumMod val="50000"/>
                  </a:schemeClr>
                </a:solidFill>
                <a:latin typeface="Times New Roman" pitchFamily="18" charset="0"/>
                <a:cs typeface="Times New Roman" pitchFamily="18" charset="0"/>
              </a:rPr>
              <a:t>Merchant of </a:t>
            </a:r>
            <a:r>
              <a:rPr lang="en-US" sz="2400" b="1" i="1" dirty="0" smtClean="0">
                <a:solidFill>
                  <a:schemeClr val="accent4">
                    <a:lumMod val="50000"/>
                  </a:schemeClr>
                </a:solidFill>
                <a:latin typeface="Times New Roman" pitchFamily="18" charset="0"/>
                <a:cs typeface="Times New Roman" pitchFamily="18" charset="0"/>
              </a:rPr>
              <a:t>Venice”</a:t>
            </a:r>
            <a:endParaRPr lang="en-US" sz="2400" b="1" i="1" dirty="0">
              <a:solidFill>
                <a:schemeClr val="accent4">
                  <a:lumMod val="50000"/>
                </a:schemeClr>
              </a:solidFill>
              <a:latin typeface="Times New Roman" pitchFamily="18" charset="0"/>
              <a:cs typeface="Times New Roman" pitchFamily="18" charset="0"/>
            </a:endParaRPr>
          </a:p>
          <a:p>
            <a:pPr algn="just"/>
            <a:r>
              <a:rPr lang="en-US" sz="2400" b="1" i="1" dirty="0" smtClean="0">
                <a:solidFill>
                  <a:schemeClr val="accent4">
                    <a:lumMod val="50000"/>
                  </a:schemeClr>
                </a:solidFill>
                <a:latin typeface="Times New Roman" pitchFamily="18" charset="0"/>
                <a:cs typeface="Times New Roman" pitchFamily="18" charset="0"/>
              </a:rPr>
              <a:t>8. “The </a:t>
            </a:r>
            <a:r>
              <a:rPr lang="en-US" sz="2400" b="1" i="1" dirty="0">
                <a:solidFill>
                  <a:schemeClr val="accent4">
                    <a:lumMod val="50000"/>
                  </a:schemeClr>
                </a:solidFill>
                <a:latin typeface="Times New Roman" pitchFamily="18" charset="0"/>
                <a:cs typeface="Times New Roman" pitchFamily="18" charset="0"/>
              </a:rPr>
              <a:t>Merry Wives of </a:t>
            </a:r>
            <a:r>
              <a:rPr lang="en-US" sz="2400" b="1" i="1" dirty="0" smtClean="0">
                <a:solidFill>
                  <a:schemeClr val="accent4">
                    <a:lumMod val="50000"/>
                  </a:schemeClr>
                </a:solidFill>
                <a:latin typeface="Times New Roman" pitchFamily="18" charset="0"/>
                <a:cs typeface="Times New Roman" pitchFamily="18" charset="0"/>
              </a:rPr>
              <a:t>Windsor”</a:t>
            </a:r>
            <a:endParaRPr lang="en-US" sz="2400" b="1" i="1" dirty="0">
              <a:solidFill>
                <a:schemeClr val="accent4">
                  <a:lumMod val="50000"/>
                </a:schemeClr>
              </a:solidFill>
              <a:latin typeface="Times New Roman" pitchFamily="18" charset="0"/>
              <a:cs typeface="Times New Roman" pitchFamily="18" charset="0"/>
            </a:endParaRPr>
          </a:p>
          <a:p>
            <a:pPr algn="just"/>
            <a:r>
              <a:rPr lang="en-US" sz="2400" b="1" i="1" u="sng" dirty="0" smtClean="0">
                <a:solidFill>
                  <a:schemeClr val="accent4">
                    <a:lumMod val="50000"/>
                  </a:schemeClr>
                </a:solidFill>
                <a:latin typeface="Times New Roman" pitchFamily="18" charset="0"/>
                <a:cs typeface="Times New Roman" pitchFamily="18" charset="0"/>
              </a:rPr>
              <a:t>9. “A </a:t>
            </a:r>
            <a:r>
              <a:rPr lang="en-US" sz="2400" b="1" i="1" u="sng" dirty="0">
                <a:solidFill>
                  <a:schemeClr val="accent4">
                    <a:lumMod val="50000"/>
                  </a:schemeClr>
                </a:solidFill>
                <a:latin typeface="Times New Roman" pitchFamily="18" charset="0"/>
                <a:cs typeface="Times New Roman" pitchFamily="18" charset="0"/>
              </a:rPr>
              <a:t>Midsummer Night’s </a:t>
            </a:r>
            <a:r>
              <a:rPr lang="en-US" sz="2400" b="1" i="1" u="sng" dirty="0" smtClean="0">
                <a:solidFill>
                  <a:schemeClr val="accent4">
                    <a:lumMod val="50000"/>
                  </a:schemeClr>
                </a:solidFill>
                <a:latin typeface="Times New Roman" pitchFamily="18" charset="0"/>
                <a:cs typeface="Times New Roman" pitchFamily="18" charset="0"/>
              </a:rPr>
              <a:t>Dream”</a:t>
            </a:r>
            <a:endParaRPr lang="en-US" sz="2400" b="1" i="1" u="sng" dirty="0">
              <a:solidFill>
                <a:schemeClr val="accent4">
                  <a:lumMod val="50000"/>
                </a:schemeClr>
              </a:solidFill>
              <a:latin typeface="Times New Roman" pitchFamily="18" charset="0"/>
              <a:cs typeface="Times New Roman" pitchFamily="18" charset="0"/>
            </a:endParaRPr>
          </a:p>
          <a:p>
            <a:pPr algn="just"/>
            <a:r>
              <a:rPr lang="en-US" sz="2400" b="1" i="1" u="sng" dirty="0" smtClean="0">
                <a:solidFill>
                  <a:schemeClr val="accent4">
                    <a:lumMod val="50000"/>
                  </a:schemeClr>
                </a:solidFill>
                <a:latin typeface="Times New Roman" pitchFamily="18" charset="0"/>
                <a:cs typeface="Times New Roman" pitchFamily="18" charset="0"/>
              </a:rPr>
              <a:t>10. “Much </a:t>
            </a:r>
            <a:r>
              <a:rPr lang="en-US" sz="2400" b="1" i="1" u="sng" dirty="0">
                <a:solidFill>
                  <a:schemeClr val="accent4">
                    <a:lumMod val="50000"/>
                  </a:schemeClr>
                </a:solidFill>
                <a:latin typeface="Times New Roman" pitchFamily="18" charset="0"/>
                <a:cs typeface="Times New Roman" pitchFamily="18" charset="0"/>
              </a:rPr>
              <a:t>Ado About </a:t>
            </a:r>
            <a:r>
              <a:rPr lang="en-US" sz="2400" b="1" i="1" u="sng" dirty="0" smtClean="0">
                <a:solidFill>
                  <a:schemeClr val="accent4">
                    <a:lumMod val="50000"/>
                  </a:schemeClr>
                </a:solidFill>
                <a:latin typeface="Times New Roman" pitchFamily="18" charset="0"/>
                <a:cs typeface="Times New Roman" pitchFamily="18" charset="0"/>
              </a:rPr>
              <a:t>Nothing”</a:t>
            </a:r>
            <a:endParaRPr lang="en-US" sz="2400" b="1" i="1" u="sng" dirty="0">
              <a:solidFill>
                <a:schemeClr val="accent4">
                  <a:lumMod val="50000"/>
                </a:schemeClr>
              </a:solidFill>
              <a:latin typeface="Times New Roman" pitchFamily="18" charset="0"/>
              <a:cs typeface="Times New Roman" pitchFamily="18" charset="0"/>
            </a:endParaRPr>
          </a:p>
          <a:p>
            <a:pPr algn="just"/>
            <a:r>
              <a:rPr lang="en-US" sz="2400" b="1" i="1" dirty="0" smtClean="0">
                <a:solidFill>
                  <a:schemeClr val="accent4">
                    <a:lumMod val="50000"/>
                  </a:schemeClr>
                </a:solidFill>
                <a:latin typeface="Times New Roman" pitchFamily="18" charset="0"/>
                <a:cs typeface="Times New Roman" pitchFamily="18" charset="0"/>
              </a:rPr>
              <a:t>11. “Pericles</a:t>
            </a:r>
            <a:r>
              <a:rPr lang="en-US" sz="2400" b="1" i="1" dirty="0">
                <a:solidFill>
                  <a:schemeClr val="accent4">
                    <a:lumMod val="50000"/>
                  </a:schemeClr>
                </a:solidFill>
                <a:latin typeface="Times New Roman" pitchFamily="18" charset="0"/>
                <a:cs typeface="Times New Roman" pitchFamily="18" charset="0"/>
              </a:rPr>
              <a:t>, Prince of </a:t>
            </a:r>
            <a:r>
              <a:rPr lang="en-US" sz="2400" b="1" i="1" dirty="0" err="1" smtClean="0">
                <a:solidFill>
                  <a:schemeClr val="accent4">
                    <a:lumMod val="50000"/>
                  </a:schemeClr>
                </a:solidFill>
                <a:latin typeface="Times New Roman" pitchFamily="18" charset="0"/>
                <a:cs typeface="Times New Roman" pitchFamily="18" charset="0"/>
              </a:rPr>
              <a:t>Tyre</a:t>
            </a:r>
            <a:r>
              <a:rPr lang="en-US" sz="2400" b="1" i="1" dirty="0" smtClean="0">
                <a:solidFill>
                  <a:schemeClr val="accent4">
                    <a:lumMod val="50000"/>
                  </a:schemeClr>
                </a:solidFill>
                <a:latin typeface="Times New Roman" pitchFamily="18" charset="0"/>
                <a:cs typeface="Times New Roman" pitchFamily="18" charset="0"/>
              </a:rPr>
              <a:t>”</a:t>
            </a:r>
            <a:endParaRPr lang="en-US" sz="2400" b="1" i="1" dirty="0">
              <a:solidFill>
                <a:schemeClr val="accent4">
                  <a:lumMod val="50000"/>
                </a:schemeClr>
              </a:solidFill>
              <a:latin typeface="Times New Roman" pitchFamily="18" charset="0"/>
              <a:cs typeface="Times New Roman" pitchFamily="18" charset="0"/>
            </a:endParaRPr>
          </a:p>
          <a:p>
            <a:pPr algn="just"/>
            <a:r>
              <a:rPr lang="en-US" sz="2400" b="1" i="1" dirty="0" smtClean="0">
                <a:solidFill>
                  <a:schemeClr val="accent4">
                    <a:lumMod val="50000"/>
                  </a:schemeClr>
                </a:solidFill>
                <a:latin typeface="Times New Roman" pitchFamily="18" charset="0"/>
                <a:cs typeface="Times New Roman" pitchFamily="18" charset="0"/>
              </a:rPr>
              <a:t>12. “The </a:t>
            </a:r>
            <a:r>
              <a:rPr lang="en-US" sz="2400" b="1" i="1" dirty="0">
                <a:solidFill>
                  <a:schemeClr val="accent4">
                    <a:lumMod val="50000"/>
                  </a:schemeClr>
                </a:solidFill>
                <a:latin typeface="Times New Roman" pitchFamily="18" charset="0"/>
                <a:cs typeface="Times New Roman" pitchFamily="18" charset="0"/>
              </a:rPr>
              <a:t>Taming of the </a:t>
            </a:r>
            <a:r>
              <a:rPr lang="en-US" sz="2400" b="1" i="1" dirty="0" smtClean="0">
                <a:solidFill>
                  <a:schemeClr val="accent4">
                    <a:lumMod val="50000"/>
                  </a:schemeClr>
                </a:solidFill>
                <a:latin typeface="Times New Roman" pitchFamily="18" charset="0"/>
                <a:cs typeface="Times New Roman" pitchFamily="18" charset="0"/>
              </a:rPr>
              <a:t>Shrew”</a:t>
            </a:r>
            <a:endParaRPr lang="en-US" sz="2400" b="1" i="1" dirty="0">
              <a:solidFill>
                <a:schemeClr val="accent4">
                  <a:lumMod val="50000"/>
                </a:schemeClr>
              </a:solidFill>
              <a:latin typeface="Times New Roman" pitchFamily="18" charset="0"/>
              <a:cs typeface="Times New Roman" pitchFamily="18" charset="0"/>
            </a:endParaRPr>
          </a:p>
          <a:p>
            <a:pPr algn="just"/>
            <a:r>
              <a:rPr lang="en-US" sz="2400" b="1" i="1" dirty="0" smtClean="0">
                <a:solidFill>
                  <a:schemeClr val="accent4">
                    <a:lumMod val="50000"/>
                  </a:schemeClr>
                </a:solidFill>
                <a:latin typeface="Times New Roman" pitchFamily="18" charset="0"/>
                <a:cs typeface="Times New Roman" pitchFamily="18" charset="0"/>
              </a:rPr>
              <a:t>13. “The Tempest”</a:t>
            </a:r>
            <a:endParaRPr lang="en-US" sz="2400" b="1" i="1" dirty="0">
              <a:solidFill>
                <a:schemeClr val="accent4">
                  <a:lumMod val="50000"/>
                </a:schemeClr>
              </a:solidFill>
              <a:latin typeface="Times New Roman" pitchFamily="18" charset="0"/>
              <a:cs typeface="Times New Roman" pitchFamily="18" charset="0"/>
            </a:endParaRPr>
          </a:p>
          <a:p>
            <a:pPr algn="just"/>
            <a:r>
              <a:rPr lang="en-US" sz="2400" b="1" i="1" dirty="0" smtClean="0">
                <a:solidFill>
                  <a:schemeClr val="accent4">
                    <a:lumMod val="50000"/>
                  </a:schemeClr>
                </a:solidFill>
                <a:latin typeface="Times New Roman" pitchFamily="18" charset="0"/>
                <a:cs typeface="Times New Roman" pitchFamily="18" charset="0"/>
              </a:rPr>
              <a:t>14. “</a:t>
            </a:r>
            <a:r>
              <a:rPr lang="en-US" sz="2400" b="1" i="1" dirty="0" err="1" smtClean="0">
                <a:solidFill>
                  <a:schemeClr val="accent4">
                    <a:lumMod val="50000"/>
                  </a:schemeClr>
                </a:solidFill>
                <a:latin typeface="Times New Roman" pitchFamily="18" charset="0"/>
                <a:cs typeface="Times New Roman" pitchFamily="18" charset="0"/>
              </a:rPr>
              <a:t>Trolius</a:t>
            </a:r>
            <a:r>
              <a:rPr lang="en-US" sz="2400" b="1" i="1" dirty="0" smtClean="0">
                <a:solidFill>
                  <a:schemeClr val="accent4">
                    <a:lumMod val="50000"/>
                  </a:schemeClr>
                </a:solidFill>
                <a:latin typeface="Times New Roman" pitchFamily="18" charset="0"/>
                <a:cs typeface="Times New Roman" pitchFamily="18" charset="0"/>
              </a:rPr>
              <a:t> </a:t>
            </a:r>
            <a:r>
              <a:rPr lang="en-US" sz="2400" b="1" i="1" dirty="0">
                <a:solidFill>
                  <a:schemeClr val="accent4">
                    <a:lumMod val="50000"/>
                  </a:schemeClr>
                </a:solidFill>
                <a:latin typeface="Times New Roman" pitchFamily="18" charset="0"/>
                <a:cs typeface="Times New Roman" pitchFamily="18" charset="0"/>
              </a:rPr>
              <a:t>and </a:t>
            </a:r>
            <a:r>
              <a:rPr lang="en-US" sz="2400" b="1" i="1" dirty="0" smtClean="0">
                <a:solidFill>
                  <a:schemeClr val="accent4">
                    <a:lumMod val="50000"/>
                  </a:schemeClr>
                </a:solidFill>
                <a:latin typeface="Times New Roman" pitchFamily="18" charset="0"/>
                <a:cs typeface="Times New Roman" pitchFamily="18" charset="0"/>
              </a:rPr>
              <a:t>Cressida”</a:t>
            </a:r>
            <a:endParaRPr lang="en-US" sz="2400" b="1" i="1" dirty="0">
              <a:solidFill>
                <a:schemeClr val="accent4">
                  <a:lumMod val="50000"/>
                </a:schemeClr>
              </a:solidFill>
              <a:latin typeface="Times New Roman" pitchFamily="18" charset="0"/>
              <a:cs typeface="Times New Roman" pitchFamily="18" charset="0"/>
            </a:endParaRPr>
          </a:p>
          <a:p>
            <a:pPr algn="just"/>
            <a:r>
              <a:rPr lang="en-US" sz="2400" b="1" i="1" dirty="0" smtClean="0">
                <a:solidFill>
                  <a:schemeClr val="accent4">
                    <a:lumMod val="50000"/>
                  </a:schemeClr>
                </a:solidFill>
                <a:latin typeface="Times New Roman" pitchFamily="18" charset="0"/>
                <a:cs typeface="Times New Roman" pitchFamily="18" charset="0"/>
              </a:rPr>
              <a:t>15. “The </a:t>
            </a:r>
            <a:r>
              <a:rPr lang="en-US" sz="2400" b="1" i="1" dirty="0">
                <a:solidFill>
                  <a:schemeClr val="accent4">
                    <a:lumMod val="50000"/>
                  </a:schemeClr>
                </a:solidFill>
                <a:latin typeface="Times New Roman" pitchFamily="18" charset="0"/>
                <a:cs typeface="Times New Roman" pitchFamily="18" charset="0"/>
              </a:rPr>
              <a:t>Two Gentlemen of </a:t>
            </a:r>
            <a:r>
              <a:rPr lang="en-US" sz="2400" b="1" i="1" dirty="0" smtClean="0">
                <a:solidFill>
                  <a:schemeClr val="accent4">
                    <a:lumMod val="50000"/>
                  </a:schemeClr>
                </a:solidFill>
                <a:latin typeface="Times New Roman" pitchFamily="18" charset="0"/>
                <a:cs typeface="Times New Roman" pitchFamily="18" charset="0"/>
              </a:rPr>
              <a:t>Verona”</a:t>
            </a:r>
            <a:endParaRPr lang="en-US" sz="2400" b="1" i="1" dirty="0">
              <a:solidFill>
                <a:schemeClr val="accent4">
                  <a:lumMod val="50000"/>
                </a:schemeClr>
              </a:solidFill>
              <a:latin typeface="Times New Roman" pitchFamily="18" charset="0"/>
              <a:cs typeface="Times New Roman" pitchFamily="18" charset="0"/>
            </a:endParaRPr>
          </a:p>
          <a:p>
            <a:pPr algn="just"/>
            <a:r>
              <a:rPr lang="en-US" sz="2400" b="1" i="1" u="sng" dirty="0" smtClean="0">
                <a:solidFill>
                  <a:schemeClr val="accent4">
                    <a:lumMod val="50000"/>
                  </a:schemeClr>
                </a:solidFill>
                <a:latin typeface="Times New Roman" pitchFamily="18" charset="0"/>
                <a:cs typeface="Times New Roman" pitchFamily="18" charset="0"/>
              </a:rPr>
              <a:t>16. “Twelfth Night”</a:t>
            </a:r>
            <a:endParaRPr lang="en-US" sz="2400" b="1" i="1" u="sng" dirty="0">
              <a:solidFill>
                <a:schemeClr val="accent4">
                  <a:lumMod val="50000"/>
                </a:schemeClr>
              </a:solidFill>
              <a:latin typeface="Times New Roman" pitchFamily="18" charset="0"/>
              <a:cs typeface="Times New Roman" pitchFamily="18" charset="0"/>
            </a:endParaRPr>
          </a:p>
          <a:p>
            <a:pPr algn="just"/>
            <a:r>
              <a:rPr lang="en-US" sz="2400" b="1" i="1" u="sng" dirty="0" smtClean="0">
                <a:solidFill>
                  <a:schemeClr val="accent4">
                    <a:lumMod val="50000"/>
                  </a:schemeClr>
                </a:solidFill>
                <a:latin typeface="Times New Roman" pitchFamily="18" charset="0"/>
                <a:cs typeface="Times New Roman" pitchFamily="18" charset="0"/>
              </a:rPr>
              <a:t>17. “The </a:t>
            </a:r>
            <a:r>
              <a:rPr lang="en-US" sz="2400" b="1" i="1" u="sng" dirty="0">
                <a:solidFill>
                  <a:schemeClr val="accent4">
                    <a:lumMod val="50000"/>
                  </a:schemeClr>
                </a:solidFill>
                <a:latin typeface="Times New Roman" pitchFamily="18" charset="0"/>
                <a:cs typeface="Times New Roman" pitchFamily="18" charset="0"/>
              </a:rPr>
              <a:t>Winter’s </a:t>
            </a:r>
            <a:r>
              <a:rPr lang="en-US" sz="2400" b="1" i="1" u="sng" dirty="0" smtClean="0">
                <a:solidFill>
                  <a:schemeClr val="accent4">
                    <a:lumMod val="50000"/>
                  </a:schemeClr>
                </a:solidFill>
                <a:latin typeface="Times New Roman" pitchFamily="18" charset="0"/>
                <a:cs typeface="Times New Roman" pitchFamily="18" charset="0"/>
              </a:rPr>
              <a:t>Tale”</a:t>
            </a:r>
            <a:endParaRPr lang="en-US" sz="2400" b="1" i="1" u="sng" dirty="0">
              <a:solidFill>
                <a:schemeClr val="accent4">
                  <a:lumMod val="50000"/>
                </a:schemeClr>
              </a:solidFill>
              <a:latin typeface="Times New Roman" pitchFamily="18" charset="0"/>
              <a:cs typeface="Times New Roman" pitchFamily="18" charset="0"/>
            </a:endParaRPr>
          </a:p>
        </p:txBody>
      </p:sp>
      <p:pic>
        <p:nvPicPr>
          <p:cNvPr id="23554" name="Picture 2" descr="Картинки по запросу ““Twelfth Night”” play"/>
          <p:cNvPicPr>
            <a:picLocks noChangeAspect="1" noChangeArrowheads="1"/>
          </p:cNvPicPr>
          <p:nvPr/>
        </p:nvPicPr>
        <p:blipFill>
          <a:blip r:embed="rId3"/>
          <a:srcRect/>
          <a:stretch>
            <a:fillRect/>
          </a:stretch>
        </p:blipFill>
        <p:spPr bwMode="auto">
          <a:xfrm>
            <a:off x="6929454" y="428604"/>
            <a:ext cx="1863632" cy="3071833"/>
          </a:xfrm>
          <a:prstGeom prst="rect">
            <a:avLst/>
          </a:prstGeom>
          <a:ln>
            <a:noFill/>
          </a:ln>
          <a:effectLst>
            <a:softEdge rad="112500"/>
          </a:effectLst>
        </p:spPr>
      </p:pic>
      <p:pic>
        <p:nvPicPr>
          <p:cNvPr id="23556" name="Picture 4" descr="Картинки по запросу “All’s Well That Ends Well”play"/>
          <p:cNvPicPr>
            <a:picLocks noChangeAspect="1" noChangeArrowheads="1"/>
          </p:cNvPicPr>
          <p:nvPr/>
        </p:nvPicPr>
        <p:blipFill>
          <a:blip r:embed="rId4"/>
          <a:srcRect/>
          <a:stretch>
            <a:fillRect/>
          </a:stretch>
        </p:blipFill>
        <p:spPr bwMode="auto">
          <a:xfrm>
            <a:off x="5072066" y="4500570"/>
            <a:ext cx="3810027" cy="2143140"/>
          </a:xfrm>
          <a:prstGeom prst="rect">
            <a:avLst/>
          </a:prstGeom>
          <a:ln>
            <a:noFill/>
          </a:ln>
          <a:effectLst>
            <a:softEdge rad="112500"/>
          </a:effectLst>
        </p:spPr>
      </p:pic>
      <p:pic>
        <p:nvPicPr>
          <p:cNvPr id="23558" name="Picture 6" descr="Картинки по запросу “A Midsummer Night’s Dream” play"/>
          <p:cNvPicPr>
            <a:picLocks noChangeAspect="1" noChangeArrowheads="1"/>
          </p:cNvPicPr>
          <p:nvPr/>
        </p:nvPicPr>
        <p:blipFill>
          <a:blip r:embed="rId5"/>
          <a:srcRect/>
          <a:stretch>
            <a:fillRect/>
          </a:stretch>
        </p:blipFill>
        <p:spPr bwMode="auto">
          <a:xfrm>
            <a:off x="4929190" y="1495106"/>
            <a:ext cx="1928826" cy="297930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Картинки по запросу фон для презентации шекспіра"/>
          <p:cNvPicPr>
            <a:picLocks noChangeAspect="1" noChangeArrowheads="1"/>
          </p:cNvPicPr>
          <p:nvPr/>
        </p:nvPicPr>
        <p:blipFill>
          <a:blip r:embed="rId2"/>
          <a:srcRect/>
          <a:stretch>
            <a:fillRect/>
          </a:stretch>
        </p:blipFill>
        <p:spPr bwMode="auto">
          <a:xfrm>
            <a:off x="-1" y="0"/>
            <a:ext cx="9143997" cy="6858000"/>
          </a:xfrm>
          <a:prstGeom prst="rect">
            <a:avLst/>
          </a:prstGeom>
          <a:noFill/>
        </p:spPr>
      </p:pic>
      <p:sp>
        <p:nvSpPr>
          <p:cNvPr id="5" name="Прямоугольник 4"/>
          <p:cNvSpPr/>
          <p:nvPr/>
        </p:nvSpPr>
        <p:spPr>
          <a:xfrm>
            <a:off x="785786" y="357166"/>
            <a:ext cx="4572000" cy="4832092"/>
          </a:xfrm>
          <a:prstGeom prst="rect">
            <a:avLst/>
          </a:prstGeom>
        </p:spPr>
        <p:txBody>
          <a:bodyPr>
            <a:spAutoFit/>
          </a:bodyPr>
          <a:lstStyle/>
          <a:p>
            <a:r>
              <a:rPr lang="en-US" sz="2800" b="1" u="sng" dirty="0">
                <a:solidFill>
                  <a:schemeClr val="accent2">
                    <a:lumMod val="75000"/>
                  </a:schemeClr>
                </a:solidFill>
                <a:latin typeface="Times New Roman" pitchFamily="18" charset="0"/>
                <a:cs typeface="Times New Roman" pitchFamily="18" charset="0"/>
              </a:rPr>
              <a:t>Histories</a:t>
            </a:r>
          </a:p>
          <a:p>
            <a:r>
              <a:rPr lang="en-US" sz="2800" b="1" dirty="0" smtClean="0">
                <a:solidFill>
                  <a:schemeClr val="accent4">
                    <a:lumMod val="50000"/>
                  </a:schemeClr>
                </a:solidFill>
                <a:latin typeface="Times New Roman" pitchFamily="18" charset="0"/>
                <a:cs typeface="Times New Roman" pitchFamily="18" charset="0"/>
              </a:rPr>
              <a:t>1. “Henry </a:t>
            </a:r>
            <a:r>
              <a:rPr lang="en-US" sz="2800" b="1" dirty="0">
                <a:solidFill>
                  <a:schemeClr val="accent4">
                    <a:lumMod val="50000"/>
                  </a:schemeClr>
                </a:solidFill>
                <a:latin typeface="Times New Roman" pitchFamily="18" charset="0"/>
                <a:cs typeface="Times New Roman" pitchFamily="18" charset="0"/>
              </a:rPr>
              <a:t>IV, Part </a:t>
            </a:r>
            <a:r>
              <a:rPr lang="en-US" sz="2800" b="1" dirty="0" smtClean="0">
                <a:solidFill>
                  <a:schemeClr val="accent4">
                    <a:lumMod val="50000"/>
                  </a:schemeClr>
                </a:solidFill>
                <a:latin typeface="Times New Roman" pitchFamily="18" charset="0"/>
                <a:cs typeface="Times New Roman" pitchFamily="18" charset="0"/>
              </a:rPr>
              <a:t>1”</a:t>
            </a:r>
            <a:endParaRPr lang="en-US" sz="2800" b="1" dirty="0">
              <a:solidFill>
                <a:schemeClr val="accent4">
                  <a:lumMod val="50000"/>
                </a:schemeClr>
              </a:solidFill>
              <a:latin typeface="Times New Roman" pitchFamily="18" charset="0"/>
              <a:cs typeface="Times New Roman" pitchFamily="18" charset="0"/>
            </a:endParaRPr>
          </a:p>
          <a:p>
            <a:r>
              <a:rPr lang="en-US" sz="2800" b="1" dirty="0" smtClean="0">
                <a:solidFill>
                  <a:schemeClr val="accent4">
                    <a:lumMod val="50000"/>
                  </a:schemeClr>
                </a:solidFill>
                <a:latin typeface="Times New Roman" pitchFamily="18" charset="0"/>
                <a:cs typeface="Times New Roman" pitchFamily="18" charset="0"/>
              </a:rPr>
              <a:t>2. “Henry </a:t>
            </a:r>
            <a:r>
              <a:rPr lang="en-US" sz="2800" b="1" dirty="0">
                <a:solidFill>
                  <a:schemeClr val="accent4">
                    <a:lumMod val="50000"/>
                  </a:schemeClr>
                </a:solidFill>
                <a:latin typeface="Times New Roman" pitchFamily="18" charset="0"/>
                <a:cs typeface="Times New Roman" pitchFamily="18" charset="0"/>
              </a:rPr>
              <a:t>IV, Part </a:t>
            </a:r>
            <a:r>
              <a:rPr lang="en-US" sz="2800" b="1" dirty="0" smtClean="0">
                <a:solidFill>
                  <a:schemeClr val="accent4">
                    <a:lumMod val="50000"/>
                  </a:schemeClr>
                </a:solidFill>
                <a:latin typeface="Times New Roman" pitchFamily="18" charset="0"/>
                <a:cs typeface="Times New Roman" pitchFamily="18" charset="0"/>
              </a:rPr>
              <a:t>2”</a:t>
            </a:r>
            <a:endParaRPr lang="en-US" sz="2800" b="1" dirty="0">
              <a:solidFill>
                <a:schemeClr val="accent4">
                  <a:lumMod val="50000"/>
                </a:schemeClr>
              </a:solidFill>
              <a:latin typeface="Times New Roman" pitchFamily="18" charset="0"/>
              <a:cs typeface="Times New Roman" pitchFamily="18" charset="0"/>
            </a:endParaRPr>
          </a:p>
          <a:p>
            <a:r>
              <a:rPr lang="en-US" sz="2800" b="1" dirty="0" smtClean="0">
                <a:solidFill>
                  <a:schemeClr val="accent4">
                    <a:lumMod val="50000"/>
                  </a:schemeClr>
                </a:solidFill>
                <a:latin typeface="Times New Roman" pitchFamily="18" charset="0"/>
                <a:cs typeface="Times New Roman" pitchFamily="18" charset="0"/>
              </a:rPr>
              <a:t>3. “Henry V”</a:t>
            </a:r>
            <a:endParaRPr lang="en-US" sz="2800" b="1" dirty="0">
              <a:solidFill>
                <a:schemeClr val="accent4">
                  <a:lumMod val="50000"/>
                </a:schemeClr>
              </a:solidFill>
              <a:latin typeface="Times New Roman" pitchFamily="18" charset="0"/>
              <a:cs typeface="Times New Roman" pitchFamily="18" charset="0"/>
            </a:endParaRPr>
          </a:p>
          <a:p>
            <a:r>
              <a:rPr lang="en-US" sz="2800" b="1" dirty="0" smtClean="0">
                <a:solidFill>
                  <a:schemeClr val="accent4">
                    <a:lumMod val="50000"/>
                  </a:schemeClr>
                </a:solidFill>
                <a:latin typeface="Times New Roman" pitchFamily="18" charset="0"/>
                <a:cs typeface="Times New Roman" pitchFamily="18" charset="0"/>
              </a:rPr>
              <a:t>4. “Henry </a:t>
            </a:r>
            <a:r>
              <a:rPr lang="en-US" sz="2800" b="1" dirty="0">
                <a:solidFill>
                  <a:schemeClr val="accent4">
                    <a:lumMod val="50000"/>
                  </a:schemeClr>
                </a:solidFill>
                <a:latin typeface="Times New Roman" pitchFamily="18" charset="0"/>
                <a:cs typeface="Times New Roman" pitchFamily="18" charset="0"/>
              </a:rPr>
              <a:t>VI, Part </a:t>
            </a:r>
            <a:r>
              <a:rPr lang="en-US" sz="2800" b="1" dirty="0" smtClean="0">
                <a:solidFill>
                  <a:schemeClr val="accent4">
                    <a:lumMod val="50000"/>
                  </a:schemeClr>
                </a:solidFill>
                <a:latin typeface="Times New Roman" pitchFamily="18" charset="0"/>
                <a:cs typeface="Times New Roman" pitchFamily="18" charset="0"/>
              </a:rPr>
              <a:t>1”</a:t>
            </a:r>
            <a:endParaRPr lang="en-US" sz="2800" b="1" dirty="0">
              <a:solidFill>
                <a:schemeClr val="accent4">
                  <a:lumMod val="50000"/>
                </a:schemeClr>
              </a:solidFill>
              <a:latin typeface="Times New Roman" pitchFamily="18" charset="0"/>
              <a:cs typeface="Times New Roman" pitchFamily="18" charset="0"/>
            </a:endParaRPr>
          </a:p>
          <a:p>
            <a:r>
              <a:rPr lang="en-US" sz="2800" b="1" dirty="0" smtClean="0">
                <a:solidFill>
                  <a:schemeClr val="accent4">
                    <a:lumMod val="50000"/>
                  </a:schemeClr>
                </a:solidFill>
                <a:latin typeface="Times New Roman" pitchFamily="18" charset="0"/>
                <a:cs typeface="Times New Roman" pitchFamily="18" charset="0"/>
              </a:rPr>
              <a:t>5. “Henry </a:t>
            </a:r>
            <a:r>
              <a:rPr lang="en-US" sz="2800" b="1" dirty="0">
                <a:solidFill>
                  <a:schemeClr val="accent4">
                    <a:lumMod val="50000"/>
                  </a:schemeClr>
                </a:solidFill>
                <a:latin typeface="Times New Roman" pitchFamily="18" charset="0"/>
                <a:cs typeface="Times New Roman" pitchFamily="18" charset="0"/>
              </a:rPr>
              <a:t>VI, Part </a:t>
            </a:r>
            <a:r>
              <a:rPr lang="en-US" sz="2800" b="1" dirty="0" smtClean="0">
                <a:solidFill>
                  <a:schemeClr val="accent4">
                    <a:lumMod val="50000"/>
                  </a:schemeClr>
                </a:solidFill>
                <a:latin typeface="Times New Roman" pitchFamily="18" charset="0"/>
                <a:cs typeface="Times New Roman" pitchFamily="18" charset="0"/>
              </a:rPr>
              <a:t>2”</a:t>
            </a:r>
            <a:endParaRPr lang="en-US" sz="2800" b="1" dirty="0">
              <a:solidFill>
                <a:schemeClr val="accent4">
                  <a:lumMod val="50000"/>
                </a:schemeClr>
              </a:solidFill>
              <a:latin typeface="Times New Roman" pitchFamily="18" charset="0"/>
              <a:cs typeface="Times New Roman" pitchFamily="18" charset="0"/>
            </a:endParaRPr>
          </a:p>
          <a:p>
            <a:r>
              <a:rPr lang="en-US" sz="2800" b="1" dirty="0" smtClean="0">
                <a:solidFill>
                  <a:schemeClr val="accent4">
                    <a:lumMod val="50000"/>
                  </a:schemeClr>
                </a:solidFill>
                <a:latin typeface="Times New Roman" pitchFamily="18" charset="0"/>
                <a:cs typeface="Times New Roman" pitchFamily="18" charset="0"/>
              </a:rPr>
              <a:t>6. “Henry </a:t>
            </a:r>
            <a:r>
              <a:rPr lang="en-US" sz="2800" b="1" dirty="0">
                <a:solidFill>
                  <a:schemeClr val="accent4">
                    <a:lumMod val="50000"/>
                  </a:schemeClr>
                </a:solidFill>
                <a:latin typeface="Times New Roman" pitchFamily="18" charset="0"/>
                <a:cs typeface="Times New Roman" pitchFamily="18" charset="0"/>
              </a:rPr>
              <a:t>VI, Part </a:t>
            </a:r>
            <a:r>
              <a:rPr lang="en-US" sz="2800" b="1" dirty="0" smtClean="0">
                <a:solidFill>
                  <a:schemeClr val="accent4">
                    <a:lumMod val="50000"/>
                  </a:schemeClr>
                </a:solidFill>
                <a:latin typeface="Times New Roman" pitchFamily="18" charset="0"/>
                <a:cs typeface="Times New Roman" pitchFamily="18" charset="0"/>
              </a:rPr>
              <a:t>3”</a:t>
            </a:r>
            <a:endParaRPr lang="en-US" sz="2800" b="1" dirty="0">
              <a:solidFill>
                <a:schemeClr val="accent4">
                  <a:lumMod val="50000"/>
                </a:schemeClr>
              </a:solidFill>
              <a:latin typeface="Times New Roman" pitchFamily="18" charset="0"/>
              <a:cs typeface="Times New Roman" pitchFamily="18" charset="0"/>
            </a:endParaRPr>
          </a:p>
          <a:p>
            <a:r>
              <a:rPr lang="en-US" sz="2800" b="1" dirty="0" smtClean="0">
                <a:solidFill>
                  <a:schemeClr val="accent4">
                    <a:lumMod val="50000"/>
                  </a:schemeClr>
                </a:solidFill>
                <a:latin typeface="Times New Roman" pitchFamily="18" charset="0"/>
                <a:cs typeface="Times New Roman" pitchFamily="18" charset="0"/>
              </a:rPr>
              <a:t>7. “Henry VIII”</a:t>
            </a:r>
            <a:endParaRPr lang="en-US" sz="2800" b="1" dirty="0">
              <a:solidFill>
                <a:schemeClr val="accent4">
                  <a:lumMod val="50000"/>
                </a:schemeClr>
              </a:solidFill>
              <a:latin typeface="Times New Roman" pitchFamily="18" charset="0"/>
              <a:cs typeface="Times New Roman" pitchFamily="18" charset="0"/>
            </a:endParaRPr>
          </a:p>
          <a:p>
            <a:r>
              <a:rPr lang="en-US" sz="2800" b="1" dirty="0" smtClean="0">
                <a:solidFill>
                  <a:schemeClr val="accent4">
                    <a:lumMod val="50000"/>
                  </a:schemeClr>
                </a:solidFill>
                <a:latin typeface="Times New Roman" pitchFamily="18" charset="0"/>
                <a:cs typeface="Times New Roman" pitchFamily="18" charset="0"/>
              </a:rPr>
              <a:t>8. “King John”</a:t>
            </a:r>
            <a:endParaRPr lang="en-US" sz="2800" b="1" dirty="0">
              <a:solidFill>
                <a:schemeClr val="accent4">
                  <a:lumMod val="50000"/>
                </a:schemeClr>
              </a:solidFill>
              <a:latin typeface="Times New Roman" pitchFamily="18" charset="0"/>
              <a:cs typeface="Times New Roman" pitchFamily="18" charset="0"/>
            </a:endParaRPr>
          </a:p>
          <a:p>
            <a:r>
              <a:rPr lang="en-US" sz="2800" b="1" dirty="0" smtClean="0">
                <a:solidFill>
                  <a:schemeClr val="accent4">
                    <a:lumMod val="50000"/>
                  </a:schemeClr>
                </a:solidFill>
                <a:latin typeface="Times New Roman" pitchFamily="18" charset="0"/>
                <a:cs typeface="Times New Roman" pitchFamily="18" charset="0"/>
              </a:rPr>
              <a:t>9. “Richard II”</a:t>
            </a:r>
            <a:endParaRPr lang="en-US" sz="2800" b="1" dirty="0">
              <a:solidFill>
                <a:schemeClr val="accent4">
                  <a:lumMod val="50000"/>
                </a:schemeClr>
              </a:solidFill>
              <a:latin typeface="Times New Roman" pitchFamily="18" charset="0"/>
              <a:cs typeface="Times New Roman" pitchFamily="18" charset="0"/>
            </a:endParaRPr>
          </a:p>
          <a:p>
            <a:r>
              <a:rPr lang="en-US" sz="2800" b="1" dirty="0" smtClean="0">
                <a:solidFill>
                  <a:schemeClr val="accent4">
                    <a:lumMod val="50000"/>
                  </a:schemeClr>
                </a:solidFill>
                <a:latin typeface="Times New Roman" pitchFamily="18" charset="0"/>
                <a:cs typeface="Times New Roman" pitchFamily="18" charset="0"/>
              </a:rPr>
              <a:t>10. “Richard III”</a:t>
            </a:r>
            <a:endParaRPr lang="en-US" sz="2800" b="1" dirty="0">
              <a:solidFill>
                <a:schemeClr val="accent4">
                  <a:lumMod val="50000"/>
                </a:schemeClr>
              </a:solidFill>
              <a:latin typeface="Times New Roman" pitchFamily="18" charset="0"/>
              <a:cs typeface="Times New Roman" pitchFamily="18" charset="0"/>
            </a:endParaRPr>
          </a:p>
        </p:txBody>
      </p:sp>
      <p:pic>
        <p:nvPicPr>
          <p:cNvPr id="3074" name="Picture 2" descr="Похожее изображение"/>
          <p:cNvPicPr>
            <a:picLocks noChangeAspect="1" noChangeArrowheads="1"/>
          </p:cNvPicPr>
          <p:nvPr/>
        </p:nvPicPr>
        <p:blipFill>
          <a:blip r:embed="rId3"/>
          <a:srcRect/>
          <a:stretch>
            <a:fillRect/>
          </a:stretch>
        </p:blipFill>
        <p:spPr bwMode="auto">
          <a:xfrm>
            <a:off x="6286512" y="0"/>
            <a:ext cx="2476500" cy="3810000"/>
          </a:xfrm>
          <a:prstGeom prst="rect">
            <a:avLst/>
          </a:prstGeom>
          <a:ln>
            <a:noFill/>
          </a:ln>
          <a:effectLst>
            <a:softEdge rad="112500"/>
          </a:effectLst>
        </p:spPr>
      </p:pic>
      <p:pic>
        <p:nvPicPr>
          <p:cNvPr id="3076" name="Picture 4" descr="Картинки по запросу “King John” play"/>
          <p:cNvPicPr>
            <a:picLocks noChangeAspect="1" noChangeArrowheads="1"/>
          </p:cNvPicPr>
          <p:nvPr/>
        </p:nvPicPr>
        <p:blipFill>
          <a:blip r:embed="rId4"/>
          <a:srcRect/>
          <a:stretch>
            <a:fillRect/>
          </a:stretch>
        </p:blipFill>
        <p:spPr bwMode="auto">
          <a:xfrm>
            <a:off x="4286248" y="2786058"/>
            <a:ext cx="1872849" cy="2881306"/>
          </a:xfrm>
          <a:prstGeom prst="rect">
            <a:avLst/>
          </a:prstGeom>
          <a:ln>
            <a:noFill/>
          </a:ln>
          <a:effectLst>
            <a:softEdge rad="112500"/>
          </a:effectLst>
        </p:spPr>
      </p:pic>
      <p:pic>
        <p:nvPicPr>
          <p:cNvPr id="3078" name="Picture 6" descr="Картинки по запросу “Richard II play"/>
          <p:cNvPicPr>
            <a:picLocks noChangeAspect="1" noChangeArrowheads="1"/>
          </p:cNvPicPr>
          <p:nvPr/>
        </p:nvPicPr>
        <p:blipFill>
          <a:blip r:embed="rId5"/>
          <a:srcRect l="21477" r="22273"/>
          <a:stretch>
            <a:fillRect/>
          </a:stretch>
        </p:blipFill>
        <p:spPr bwMode="auto">
          <a:xfrm>
            <a:off x="6072195" y="3857628"/>
            <a:ext cx="2714647" cy="285750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Картинки по запросу фон для презентации шекспіра"/>
          <p:cNvPicPr>
            <a:picLocks noChangeAspect="1" noChangeArrowheads="1"/>
          </p:cNvPicPr>
          <p:nvPr/>
        </p:nvPicPr>
        <p:blipFill>
          <a:blip r:embed="rId2"/>
          <a:srcRect/>
          <a:stretch>
            <a:fillRect/>
          </a:stretch>
        </p:blipFill>
        <p:spPr bwMode="auto">
          <a:xfrm>
            <a:off x="-1" y="0"/>
            <a:ext cx="9143997" cy="6858000"/>
          </a:xfrm>
          <a:prstGeom prst="rect">
            <a:avLst/>
          </a:prstGeom>
          <a:ln>
            <a:noFill/>
          </a:ln>
          <a:effectLst>
            <a:softEdge rad="112500"/>
          </a:effectLst>
        </p:spPr>
      </p:pic>
      <p:pic>
        <p:nvPicPr>
          <p:cNvPr id="26626" name="Picture 2" descr="Картинки по запросу sonnets shakespeare 130"/>
          <p:cNvPicPr>
            <a:picLocks noChangeAspect="1" noChangeArrowheads="1"/>
          </p:cNvPicPr>
          <p:nvPr/>
        </p:nvPicPr>
        <p:blipFill>
          <a:blip r:embed="rId3"/>
          <a:srcRect l="7739" t="1102" r="5841" b="6336"/>
          <a:stretch>
            <a:fillRect/>
          </a:stretch>
        </p:blipFill>
        <p:spPr bwMode="auto">
          <a:xfrm>
            <a:off x="1857355" y="0"/>
            <a:ext cx="5470093"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Картинки по запросу фон для презентации шекспіра"/>
          <p:cNvPicPr>
            <a:picLocks noChangeAspect="1" noChangeArrowheads="1"/>
          </p:cNvPicPr>
          <p:nvPr/>
        </p:nvPicPr>
        <p:blipFill>
          <a:blip r:embed="rId2"/>
          <a:srcRect/>
          <a:stretch>
            <a:fillRect/>
          </a:stretch>
        </p:blipFill>
        <p:spPr bwMode="auto">
          <a:xfrm>
            <a:off x="-1" y="0"/>
            <a:ext cx="9143997" cy="6858000"/>
          </a:xfrm>
          <a:prstGeom prst="rect">
            <a:avLst/>
          </a:prstGeom>
          <a:noFill/>
        </p:spPr>
      </p:pic>
      <p:sp>
        <p:nvSpPr>
          <p:cNvPr id="5" name="Прямоугольник 4"/>
          <p:cNvSpPr/>
          <p:nvPr/>
        </p:nvSpPr>
        <p:spPr>
          <a:xfrm>
            <a:off x="428596" y="285727"/>
            <a:ext cx="8501122" cy="6329187"/>
          </a:xfrm>
          <a:prstGeom prst="rect">
            <a:avLst/>
          </a:prstGeom>
        </p:spPr>
        <p:txBody>
          <a:bodyPr wrap="square">
            <a:spAutoFit/>
          </a:bodyPr>
          <a:lstStyle/>
          <a:p>
            <a:pPr algn="ctr"/>
            <a:r>
              <a:rPr lang="ru-RU" sz="3200" b="1" dirty="0" err="1" smtClean="0">
                <a:latin typeface="Times New Roman" pitchFamily="18" charset="0"/>
                <a:cs typeface="Times New Roman" pitchFamily="18" charset="0"/>
              </a:rPr>
              <a:t>Її</a:t>
            </a:r>
            <a:r>
              <a:rPr lang="ru-RU" sz="2800" b="1" dirty="0" smtClean="0">
                <a:latin typeface="Times New Roman" pitchFamily="18" charset="0"/>
                <a:cs typeface="Times New Roman" pitchFamily="18" charset="0"/>
              </a:rPr>
              <a:t> очей до </a:t>
            </a:r>
            <a:r>
              <a:rPr lang="ru-RU" sz="2800" b="1" dirty="0" err="1" smtClean="0">
                <a:latin typeface="Times New Roman" pitchFamily="18" charset="0"/>
                <a:cs typeface="Times New Roman" pitchFamily="18" charset="0"/>
              </a:rPr>
              <a:t>сонця</a:t>
            </a:r>
            <a:r>
              <a:rPr lang="ru-RU" sz="2800" b="1" dirty="0" smtClean="0">
                <a:latin typeface="Times New Roman" pitchFamily="18" charset="0"/>
                <a:cs typeface="Times New Roman" pitchFamily="18" charset="0"/>
              </a:rPr>
              <a:t> не </a:t>
            </a:r>
            <a:r>
              <a:rPr lang="ru-RU" sz="2800" b="1" dirty="0" err="1" smtClean="0">
                <a:latin typeface="Times New Roman" pitchFamily="18" charset="0"/>
                <a:cs typeface="Times New Roman" pitchFamily="18" charset="0"/>
              </a:rPr>
              <a:t>рівняли</a:t>
            </a:r>
            <a:r>
              <a:rPr lang="ru-RU" sz="2800" b="1" dirty="0" smtClean="0">
                <a:latin typeface="Times New Roman" pitchFamily="18" charset="0"/>
                <a:cs typeface="Times New Roman" pitchFamily="18" charset="0"/>
              </a:rPr>
              <a:t>,</a:t>
            </a:r>
            <a:br>
              <a:rPr lang="ru-RU" sz="2800" b="1" dirty="0" smtClean="0">
                <a:latin typeface="Times New Roman" pitchFamily="18" charset="0"/>
                <a:cs typeface="Times New Roman" pitchFamily="18" charset="0"/>
              </a:rPr>
            </a:br>
            <a:r>
              <a:rPr lang="ru-RU" sz="2800" b="1" dirty="0" err="1" smtClean="0">
                <a:latin typeface="Times New Roman" pitchFamily="18" charset="0"/>
                <a:cs typeface="Times New Roman" pitchFamily="18" charset="0"/>
              </a:rPr>
              <a:t>Корал</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ніжніший</a:t>
            </a:r>
            <a:r>
              <a:rPr lang="ru-RU" sz="2800" b="1" dirty="0" smtClean="0">
                <a:latin typeface="Times New Roman" pitchFamily="18" charset="0"/>
                <a:cs typeface="Times New Roman" pitchFamily="18" charset="0"/>
              </a:rPr>
              <a:t> за </a:t>
            </a:r>
            <a:r>
              <a:rPr lang="ru-RU" sz="2800" b="1" dirty="0" err="1" smtClean="0">
                <a:latin typeface="Times New Roman" pitchFamily="18" charset="0"/>
                <a:cs typeface="Times New Roman" pitchFamily="18" charset="0"/>
              </a:rPr>
              <a:t>її</a:t>
            </a:r>
            <a:r>
              <a:rPr lang="ru-RU" sz="2800" b="1" dirty="0" smtClean="0">
                <a:latin typeface="Times New Roman" pitchFamily="18" charset="0"/>
                <a:cs typeface="Times New Roman" pitchFamily="18" charset="0"/>
              </a:rPr>
              <a:t> уста,</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Не </a:t>
            </a:r>
            <a:r>
              <a:rPr lang="ru-RU" sz="2800" b="1" dirty="0" err="1" smtClean="0">
                <a:latin typeface="Times New Roman" pitchFamily="18" charset="0"/>
                <a:cs typeface="Times New Roman" pitchFamily="18" charset="0"/>
              </a:rPr>
              <a:t>білосніжні</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пліч</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овали</a:t>
            </a:r>
            <a:r>
              <a:rPr lang="ru-RU" sz="2800" b="1" dirty="0" smtClean="0">
                <a:latin typeface="Times New Roman" pitchFamily="18" charset="0"/>
                <a:cs typeface="Times New Roman" pitchFamily="18" charset="0"/>
              </a:rPr>
              <a:t>,</a:t>
            </a:r>
            <a:br>
              <a:rPr lang="ru-RU" sz="2800" b="1" dirty="0" smtClean="0">
                <a:latin typeface="Times New Roman" pitchFamily="18" charset="0"/>
                <a:cs typeface="Times New Roman" pitchFamily="18" charset="0"/>
              </a:rPr>
            </a:br>
            <a:r>
              <a:rPr lang="ru-RU" sz="2800" b="1" dirty="0" err="1" smtClean="0">
                <a:latin typeface="Times New Roman" pitchFamily="18" charset="0"/>
                <a:cs typeface="Times New Roman" pitchFamily="18" charset="0"/>
              </a:rPr>
              <a:t>Мов</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з</a:t>
            </a:r>
            <a:r>
              <a:rPr lang="ru-RU" sz="2800" b="1" dirty="0" smtClean="0">
                <a:latin typeface="Times New Roman" pitchFamily="18" charset="0"/>
                <a:cs typeface="Times New Roman" pitchFamily="18" charset="0"/>
              </a:rPr>
              <a:t> дроту </a:t>
            </a:r>
            <a:r>
              <a:rPr lang="ru-RU" sz="2800" b="1" dirty="0" err="1" smtClean="0">
                <a:latin typeface="Times New Roman" pitchFamily="18" charset="0"/>
                <a:cs typeface="Times New Roman" pitchFamily="18" charset="0"/>
              </a:rPr>
              <a:t>чорного</a:t>
            </a:r>
            <a:r>
              <a:rPr lang="ru-RU" sz="2800" b="1" dirty="0" smtClean="0">
                <a:latin typeface="Times New Roman" pitchFamily="18" charset="0"/>
                <a:cs typeface="Times New Roman" pitchFamily="18" charset="0"/>
              </a:rPr>
              <a:t> коса густа.</a:t>
            </a:r>
            <a:br>
              <a:rPr lang="ru-RU" sz="2800" b="1" dirty="0" smtClean="0">
                <a:latin typeface="Times New Roman" pitchFamily="18" charset="0"/>
                <a:cs typeface="Times New Roman" pitchFamily="18" charset="0"/>
              </a:rPr>
            </a:br>
            <a:r>
              <a:rPr lang="ru-RU" sz="2800" b="1" dirty="0" err="1" smtClean="0">
                <a:latin typeface="Times New Roman" pitchFamily="18" charset="0"/>
                <a:cs typeface="Times New Roman" pitchFamily="18" charset="0"/>
              </a:rPr>
              <a:t>Троянд</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багато</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зустрічав</a:t>
            </a:r>
            <a:r>
              <a:rPr lang="ru-RU" sz="2800" b="1" dirty="0" smtClean="0">
                <a:latin typeface="Times New Roman" pitchFamily="18" charset="0"/>
                <a:cs typeface="Times New Roman" pitchFamily="18" charset="0"/>
              </a:rPr>
              <a:t> я </a:t>
            </a:r>
            <a:r>
              <a:rPr lang="ru-RU" sz="2800" b="1" dirty="0" err="1" smtClean="0">
                <a:latin typeface="Times New Roman" pitchFamily="18" charset="0"/>
                <a:cs typeface="Times New Roman" pitchFamily="18" charset="0"/>
              </a:rPr>
              <a:t>всюди</a:t>
            </a:r>
            <a:r>
              <a:rPr lang="ru-RU" sz="2800" b="1" dirty="0" smtClean="0">
                <a:latin typeface="Times New Roman" pitchFamily="18" charset="0"/>
                <a:cs typeface="Times New Roman" pitchFamily="18" charset="0"/>
              </a:rPr>
              <a:t>,</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Та на </a:t>
            </a:r>
            <a:r>
              <a:rPr lang="ru-RU" sz="2800" b="1" dirty="0" err="1" smtClean="0">
                <a:latin typeface="Times New Roman" pitchFamily="18" charset="0"/>
                <a:cs typeface="Times New Roman" pitchFamily="18" charset="0"/>
              </a:rPr>
              <a:t>її</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обличчі</a:t>
            </a:r>
            <a:r>
              <a:rPr lang="ru-RU" sz="2800" b="1" dirty="0" smtClean="0">
                <a:latin typeface="Times New Roman" pitchFamily="18" charset="0"/>
                <a:cs typeface="Times New Roman" pitchFamily="18" charset="0"/>
              </a:rPr>
              <a:t> не </a:t>
            </a:r>
            <a:r>
              <a:rPr lang="ru-RU" sz="2800" b="1" dirty="0" err="1" smtClean="0">
                <a:latin typeface="Times New Roman" pitchFamily="18" charset="0"/>
                <a:cs typeface="Times New Roman" pitchFamily="18" charset="0"/>
              </a:rPr>
              <a:t>стрічав</a:t>
            </a:r>
            <a:r>
              <a:rPr lang="ru-RU" sz="2800" b="1" dirty="0" smtClean="0">
                <a:latin typeface="Times New Roman" pitchFamily="18" charset="0"/>
                <a:cs typeface="Times New Roman" pitchFamily="18" charset="0"/>
              </a:rPr>
              <a:t>,</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І </a:t>
            </a:r>
            <a:r>
              <a:rPr lang="ru-RU" sz="2800" b="1" dirty="0" err="1" smtClean="0">
                <a:latin typeface="Times New Roman" pitchFamily="18" charset="0"/>
                <a:cs typeface="Times New Roman" pitchFamily="18" charset="0"/>
              </a:rPr>
              <a:t>дише</a:t>
            </a:r>
            <a:r>
              <a:rPr lang="ru-RU" sz="2800" b="1" dirty="0" smtClean="0">
                <a:latin typeface="Times New Roman" pitchFamily="18" charset="0"/>
                <a:cs typeface="Times New Roman" pitchFamily="18" charset="0"/>
              </a:rPr>
              <a:t> так вона, як </a:t>
            </a:r>
            <a:r>
              <a:rPr lang="ru-RU" sz="2800" b="1" dirty="0" err="1" smtClean="0">
                <a:latin typeface="Times New Roman" pitchFamily="18" charset="0"/>
                <a:cs typeface="Times New Roman" pitchFamily="18" charset="0"/>
              </a:rPr>
              <a:t>дишуть</a:t>
            </a:r>
            <a:r>
              <a:rPr lang="ru-RU" sz="2800" b="1" dirty="0" smtClean="0">
                <a:latin typeface="Times New Roman" pitchFamily="18" charset="0"/>
                <a:cs typeface="Times New Roman" pitchFamily="18" charset="0"/>
              </a:rPr>
              <a:t> люди,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А не </a:t>
            </a:r>
            <a:r>
              <a:rPr lang="ru-RU" sz="2800" b="1" dirty="0" err="1" smtClean="0">
                <a:latin typeface="Times New Roman" pitchFamily="18" charset="0"/>
                <a:cs typeface="Times New Roman" pitchFamily="18" charset="0"/>
              </a:rPr>
              <a:t>конвалії</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між</a:t>
            </a:r>
            <a:r>
              <a:rPr lang="ru-RU" sz="2800" b="1" dirty="0" smtClean="0">
                <a:latin typeface="Times New Roman" pitchFamily="18" charset="0"/>
                <a:cs typeface="Times New Roman" pitchFamily="18" charset="0"/>
              </a:rPr>
              <a:t> диких трав.</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І голосу </a:t>
            </a:r>
            <a:r>
              <a:rPr lang="ru-RU" sz="2800" b="1" dirty="0" err="1" smtClean="0">
                <a:latin typeface="Times New Roman" pitchFamily="18" charset="0"/>
                <a:cs typeface="Times New Roman" pitchFamily="18" charset="0"/>
              </a:rPr>
              <a:t>її</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рівнять</a:t>
            </a:r>
            <a:r>
              <a:rPr lang="ru-RU" sz="2800" b="1" dirty="0" smtClean="0">
                <a:latin typeface="Times New Roman" pitchFamily="18" charset="0"/>
                <a:cs typeface="Times New Roman" pitchFamily="18" charset="0"/>
              </a:rPr>
              <a:t> не треба</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До </a:t>
            </a:r>
            <a:r>
              <a:rPr lang="ru-RU" sz="2800" b="1" dirty="0" err="1" smtClean="0">
                <a:latin typeface="Times New Roman" pitchFamily="18" charset="0"/>
                <a:cs typeface="Times New Roman" pitchFamily="18" charset="0"/>
              </a:rPr>
              <a:t>музики</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милішої</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мені</a:t>
            </a:r>
            <a:r>
              <a:rPr lang="ru-RU" sz="2800" b="1" dirty="0" smtClean="0">
                <a:latin typeface="Times New Roman" pitchFamily="18" charset="0"/>
                <a:cs typeface="Times New Roman" pitchFamily="18" charset="0"/>
              </a:rPr>
              <a:t>,</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Не знаю про ходу богинь </a:t>
            </a:r>
            <a:r>
              <a:rPr lang="ru-RU" sz="2800" b="1" dirty="0" err="1" smtClean="0">
                <a:latin typeface="Times New Roman" pitchFamily="18" charset="0"/>
                <a:cs typeface="Times New Roman" pitchFamily="18" charset="0"/>
              </a:rPr>
              <a:t>із</a:t>
            </a:r>
            <a:r>
              <a:rPr lang="ru-RU" sz="2800" b="1" dirty="0" smtClean="0">
                <a:latin typeface="Times New Roman" pitchFamily="18" charset="0"/>
                <a:cs typeface="Times New Roman" pitchFamily="18" charset="0"/>
              </a:rPr>
              <a:t> неба,</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А кроки </a:t>
            </a:r>
            <a:r>
              <a:rPr lang="ru-RU" sz="2800" b="1" dirty="0" err="1" smtClean="0">
                <a:latin typeface="Times New Roman" pitchFamily="18" charset="0"/>
                <a:cs typeface="Times New Roman" pitchFamily="18" charset="0"/>
              </a:rPr>
              <a:t>милої</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цілком</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земні</a:t>
            </a:r>
            <a:r>
              <a:rPr lang="ru-RU" sz="2800" b="1" dirty="0" smtClean="0">
                <a:latin typeface="Times New Roman" pitchFamily="18" charset="0"/>
                <a:cs typeface="Times New Roman" pitchFamily="18" charset="0"/>
              </a:rPr>
              <a:t>.</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І все ж вона – </a:t>
            </a:r>
            <a:r>
              <a:rPr lang="ru-RU" sz="2800" b="1" dirty="0" err="1" smtClean="0">
                <a:latin typeface="Times New Roman" pitchFamily="18" charset="0"/>
                <a:cs typeface="Times New Roman" pitchFamily="18" charset="0"/>
              </a:rPr>
              <a:t>найкраща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поміж</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тими</a:t>
            </a:r>
            <a:r>
              <a:rPr lang="ru-RU" sz="2800" b="1" dirty="0" smtClean="0">
                <a:latin typeface="Times New Roman" pitchFamily="18" charset="0"/>
                <a:cs typeface="Times New Roman" pitchFamily="18" charset="0"/>
              </a:rPr>
              <a:t>,</a:t>
            </a:r>
            <a:br>
              <a:rPr lang="ru-RU" sz="2800" b="1" dirty="0" smtClean="0">
                <a:latin typeface="Times New Roman" pitchFamily="18" charset="0"/>
                <a:cs typeface="Times New Roman" pitchFamily="18" charset="0"/>
              </a:rPr>
            </a:br>
            <a:r>
              <a:rPr lang="ru-RU" sz="2800" b="1" dirty="0" err="1" smtClean="0">
                <a:latin typeface="Times New Roman" pitchFamily="18" charset="0"/>
                <a:cs typeface="Times New Roman" pitchFamily="18" charset="0"/>
              </a:rPr>
              <a:t>Що</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славлені</a:t>
            </a:r>
            <a:r>
              <a:rPr lang="ru-RU" sz="2800" b="1" dirty="0" smtClean="0">
                <a:latin typeface="Times New Roman" pitchFamily="18" charset="0"/>
                <a:cs typeface="Times New Roman" pitchFamily="18" charset="0"/>
              </a:rPr>
              <a:t> похвалами </a:t>
            </a:r>
            <a:r>
              <a:rPr lang="ru-RU" sz="2800" b="1" dirty="0" err="1" smtClean="0">
                <a:latin typeface="Times New Roman" pitchFamily="18" charset="0"/>
                <a:cs typeface="Times New Roman" pitchFamily="18" charset="0"/>
              </a:rPr>
              <a:t>пустими</a:t>
            </a:r>
            <a:r>
              <a:rPr lang="ru-RU" sz="2800" b="1" dirty="0" smtClean="0">
                <a:latin typeface="Times New Roman" pitchFamily="18" charset="0"/>
                <a:cs typeface="Times New Roman" pitchFamily="18" charset="0"/>
              </a:rPr>
              <a:t>.</a:t>
            </a:r>
            <a:endParaRPr lang="ru-RU"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Картинки по запросу фон для презентации шекспіра"/>
          <p:cNvPicPr>
            <a:picLocks noChangeAspect="1" noChangeArrowheads="1"/>
          </p:cNvPicPr>
          <p:nvPr/>
        </p:nvPicPr>
        <p:blipFill>
          <a:blip r:embed="rId2"/>
          <a:srcRect/>
          <a:stretch>
            <a:fillRect/>
          </a:stretch>
        </p:blipFill>
        <p:spPr bwMode="auto">
          <a:xfrm>
            <a:off x="-1" y="0"/>
            <a:ext cx="9143997" cy="6858000"/>
          </a:xfrm>
          <a:prstGeom prst="rect">
            <a:avLst/>
          </a:prstGeom>
          <a:noFill/>
        </p:spPr>
      </p:pic>
      <p:sp>
        <p:nvSpPr>
          <p:cNvPr id="5" name="Прямоугольник 4"/>
          <p:cNvSpPr/>
          <p:nvPr/>
        </p:nvSpPr>
        <p:spPr>
          <a:xfrm>
            <a:off x="642910" y="571480"/>
            <a:ext cx="7715304" cy="1384995"/>
          </a:xfrm>
          <a:prstGeom prst="rect">
            <a:avLst/>
          </a:prstGeom>
        </p:spPr>
        <p:txBody>
          <a:bodyPr wrap="square">
            <a:spAutoFit/>
          </a:bodyPr>
          <a:lstStyle/>
          <a:p>
            <a:pPr algn="ctr"/>
            <a:r>
              <a:rPr lang="en-US" sz="2800" b="1" dirty="0">
                <a:solidFill>
                  <a:schemeClr val="accent4">
                    <a:lumMod val="50000"/>
                  </a:schemeClr>
                </a:solidFill>
                <a:latin typeface="Times New Roman" pitchFamily="18" charset="0"/>
                <a:cs typeface="Times New Roman" pitchFamily="18" charset="0"/>
              </a:rPr>
              <a:t>After the fire had destroyed the Globe during the performance of Henry VIII he retired to Stratford and stopped writing </a:t>
            </a:r>
            <a:r>
              <a:rPr lang="en-US" sz="2800" b="1" dirty="0" smtClean="0">
                <a:solidFill>
                  <a:schemeClr val="accent4">
                    <a:lumMod val="50000"/>
                  </a:schemeClr>
                </a:solidFill>
                <a:latin typeface="Times New Roman" pitchFamily="18" charset="0"/>
                <a:cs typeface="Times New Roman" pitchFamily="18" charset="0"/>
              </a:rPr>
              <a:t>altogether</a:t>
            </a:r>
            <a:r>
              <a:rPr lang="en-US" dirty="0" smtClean="0"/>
              <a:t>. </a:t>
            </a:r>
            <a:endParaRPr lang="ru-RU" dirty="0"/>
          </a:p>
        </p:txBody>
      </p:sp>
      <p:pic>
        <p:nvPicPr>
          <p:cNvPr id="2050" name="Picture 2" descr="Похожее изображение"/>
          <p:cNvPicPr>
            <a:picLocks noChangeAspect="1" noChangeArrowheads="1"/>
          </p:cNvPicPr>
          <p:nvPr/>
        </p:nvPicPr>
        <p:blipFill>
          <a:blip r:embed="rId3"/>
          <a:srcRect/>
          <a:stretch>
            <a:fillRect/>
          </a:stretch>
        </p:blipFill>
        <p:spPr bwMode="auto">
          <a:xfrm>
            <a:off x="1571604" y="2000240"/>
            <a:ext cx="5905542" cy="442915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Картинки по запросу фон для презентации шекспіра"/>
          <p:cNvPicPr>
            <a:picLocks noChangeAspect="1" noChangeArrowheads="1"/>
          </p:cNvPicPr>
          <p:nvPr/>
        </p:nvPicPr>
        <p:blipFill>
          <a:blip r:embed="rId2"/>
          <a:srcRect/>
          <a:stretch>
            <a:fillRect/>
          </a:stretch>
        </p:blipFill>
        <p:spPr bwMode="auto">
          <a:xfrm>
            <a:off x="-1" y="0"/>
            <a:ext cx="9143997" cy="6858000"/>
          </a:xfrm>
          <a:prstGeom prst="rect">
            <a:avLst/>
          </a:prstGeom>
          <a:noFill/>
        </p:spPr>
      </p:pic>
      <p:sp>
        <p:nvSpPr>
          <p:cNvPr id="5" name="Прямоугольник 4"/>
          <p:cNvSpPr/>
          <p:nvPr/>
        </p:nvSpPr>
        <p:spPr>
          <a:xfrm>
            <a:off x="714348" y="500042"/>
            <a:ext cx="7572428" cy="1384995"/>
          </a:xfrm>
          <a:prstGeom prst="rect">
            <a:avLst/>
          </a:prstGeom>
        </p:spPr>
        <p:txBody>
          <a:bodyPr wrap="square">
            <a:spAutoFit/>
          </a:bodyPr>
          <a:lstStyle/>
          <a:p>
            <a:pPr algn="ctr"/>
            <a:r>
              <a:rPr lang="en-US" sz="2800" b="1" dirty="0" smtClean="0">
                <a:solidFill>
                  <a:schemeClr val="accent4">
                    <a:lumMod val="50000"/>
                  </a:schemeClr>
                </a:solidFill>
                <a:latin typeface="Times New Roman" pitchFamily="18" charset="0"/>
                <a:cs typeface="Times New Roman" pitchFamily="18" charset="0"/>
              </a:rPr>
              <a:t>He died, on the same date as his birthday, the 23</a:t>
            </a:r>
            <a:r>
              <a:rPr lang="en-US" sz="2800" b="1" baseline="30000" dirty="0" smtClean="0">
                <a:solidFill>
                  <a:schemeClr val="accent4">
                    <a:lumMod val="50000"/>
                  </a:schemeClr>
                </a:solidFill>
                <a:latin typeface="Times New Roman" pitchFamily="18" charset="0"/>
                <a:cs typeface="Times New Roman" pitchFamily="18" charset="0"/>
              </a:rPr>
              <a:t>rd</a:t>
            </a:r>
            <a:r>
              <a:rPr lang="en-US" sz="2800" b="1" dirty="0" smtClean="0">
                <a:solidFill>
                  <a:schemeClr val="accent4">
                    <a:lumMod val="50000"/>
                  </a:schemeClr>
                </a:solidFill>
                <a:latin typeface="Times New Roman" pitchFamily="18" charset="0"/>
                <a:cs typeface="Times New Roman" pitchFamily="18" charset="0"/>
              </a:rPr>
              <a:t> of April 1616. He was buried in the church of Stratford. </a:t>
            </a:r>
            <a:endParaRPr lang="ru-RU" sz="2800" b="1" dirty="0">
              <a:solidFill>
                <a:schemeClr val="accent4">
                  <a:lumMod val="50000"/>
                </a:schemeClr>
              </a:solidFill>
              <a:latin typeface="Times New Roman" pitchFamily="18" charset="0"/>
              <a:cs typeface="Times New Roman" pitchFamily="18" charset="0"/>
            </a:endParaRPr>
          </a:p>
        </p:txBody>
      </p:sp>
      <p:pic>
        <p:nvPicPr>
          <p:cNvPr id="1026" name="Picture 2" descr="Картинки по запросу church of stratford shakespeare"/>
          <p:cNvPicPr>
            <a:picLocks noChangeAspect="1" noChangeArrowheads="1"/>
          </p:cNvPicPr>
          <p:nvPr/>
        </p:nvPicPr>
        <p:blipFill>
          <a:blip r:embed="rId3"/>
          <a:srcRect/>
          <a:stretch>
            <a:fillRect/>
          </a:stretch>
        </p:blipFill>
        <p:spPr bwMode="auto">
          <a:xfrm>
            <a:off x="1571604" y="2143116"/>
            <a:ext cx="5721974" cy="428628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Картинки по запросу фон для презентации шекспіра"/>
          <p:cNvPicPr>
            <a:picLocks noChangeAspect="1" noChangeArrowheads="1"/>
          </p:cNvPicPr>
          <p:nvPr/>
        </p:nvPicPr>
        <p:blipFill>
          <a:blip r:embed="rId2"/>
          <a:srcRect/>
          <a:stretch>
            <a:fillRect/>
          </a:stretch>
        </p:blipFill>
        <p:spPr bwMode="auto">
          <a:xfrm>
            <a:off x="0" y="0"/>
            <a:ext cx="9143997" cy="6858000"/>
          </a:xfrm>
          <a:prstGeom prst="rect">
            <a:avLst/>
          </a:prstGeom>
          <a:noFill/>
        </p:spPr>
      </p:pic>
      <p:sp>
        <p:nvSpPr>
          <p:cNvPr id="25601" name="Rectangle 1"/>
          <p:cNvSpPr>
            <a:spLocks noChangeArrowheads="1"/>
          </p:cNvSpPr>
          <p:nvPr/>
        </p:nvSpPr>
        <p:spPr bwMode="auto">
          <a:xfrm>
            <a:off x="857224" y="357166"/>
            <a:ext cx="728664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accent4">
                    <a:lumMod val="50000"/>
                  </a:schemeClr>
                </a:solidFill>
                <a:effectLst/>
                <a:latin typeface="Times New Roman" pitchFamily="18" charset="0"/>
                <a:ea typeface="Times New Roman" pitchFamily="18" charset="0"/>
                <a:cs typeface="Times New Roman" pitchFamily="18" charset="0"/>
              </a:rPr>
              <a:t>The new Globe Theatre opened in London in 1997, which looks the same as the one in which Shakespeare worked. The people on the main floor stand in front of the stage, just as the people did in Shakespeare's time. There is a Shakespeare museum in Stratford-on- Avon. </a:t>
            </a:r>
            <a:endParaRPr kumimoji="0" lang="en-US" sz="2800" b="1" i="0" u="none" strike="noStrike" cap="none" normalizeH="0" baseline="0" dirty="0" smtClean="0">
              <a:ln>
                <a:noFill/>
              </a:ln>
              <a:solidFill>
                <a:schemeClr val="accent4">
                  <a:lumMod val="50000"/>
                </a:schemeClr>
              </a:solidFill>
              <a:effectLst/>
              <a:latin typeface="Arial" pitchFamily="34" charset="0"/>
              <a:cs typeface="Arial" pitchFamily="34" charset="0"/>
            </a:endParaRPr>
          </a:p>
        </p:txBody>
      </p:sp>
      <p:pic>
        <p:nvPicPr>
          <p:cNvPr id="6" name="Picture 4" descr="Картинки по запросу theatre “The Globe”."/>
          <p:cNvPicPr>
            <a:picLocks noChangeAspect="1" noChangeArrowheads="1"/>
          </p:cNvPicPr>
          <p:nvPr/>
        </p:nvPicPr>
        <p:blipFill>
          <a:blip r:embed="rId3"/>
          <a:srcRect/>
          <a:stretch>
            <a:fillRect/>
          </a:stretch>
        </p:blipFill>
        <p:spPr bwMode="auto">
          <a:xfrm>
            <a:off x="357158" y="3286124"/>
            <a:ext cx="4357718" cy="3161132"/>
          </a:xfrm>
          <a:prstGeom prst="rect">
            <a:avLst/>
          </a:prstGeom>
          <a:ln>
            <a:noFill/>
          </a:ln>
          <a:effectLst>
            <a:softEdge rad="112500"/>
          </a:effectLst>
        </p:spPr>
      </p:pic>
      <p:pic>
        <p:nvPicPr>
          <p:cNvPr id="7" name="Picture 6" descr="Картинки по запросу theatre “The Globe”."/>
          <p:cNvPicPr>
            <a:picLocks noChangeAspect="1" noChangeArrowheads="1"/>
          </p:cNvPicPr>
          <p:nvPr/>
        </p:nvPicPr>
        <p:blipFill>
          <a:blip r:embed="rId4"/>
          <a:srcRect/>
          <a:stretch>
            <a:fillRect/>
          </a:stretch>
        </p:blipFill>
        <p:spPr bwMode="auto">
          <a:xfrm>
            <a:off x="4572000" y="3286124"/>
            <a:ext cx="4340398" cy="314327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Картинки по запросу фон для презентации шекспіра"/>
          <p:cNvPicPr>
            <a:picLocks noChangeAspect="1" noChangeArrowheads="1"/>
          </p:cNvPicPr>
          <p:nvPr/>
        </p:nvPicPr>
        <p:blipFill>
          <a:blip r:embed="rId2"/>
          <a:srcRect/>
          <a:stretch>
            <a:fillRect/>
          </a:stretch>
        </p:blipFill>
        <p:spPr bwMode="auto">
          <a:xfrm>
            <a:off x="-1" y="0"/>
            <a:ext cx="9143997" cy="6858000"/>
          </a:xfrm>
          <a:prstGeom prst="rect">
            <a:avLst/>
          </a:prstGeom>
          <a:noFill/>
        </p:spPr>
      </p:pic>
      <p:sp>
        <p:nvSpPr>
          <p:cNvPr id="5" name="Прямоугольник 4"/>
          <p:cNvSpPr/>
          <p:nvPr/>
        </p:nvSpPr>
        <p:spPr>
          <a:xfrm>
            <a:off x="428596" y="785794"/>
            <a:ext cx="8286808" cy="1815882"/>
          </a:xfrm>
          <a:prstGeom prst="rect">
            <a:avLst/>
          </a:prstGeom>
        </p:spPr>
        <p:txBody>
          <a:bodyPr wrap="square">
            <a:spAutoFit/>
          </a:bodyPr>
          <a:lstStyle/>
          <a:p>
            <a:pPr algn="ctr"/>
            <a:r>
              <a:rPr lang="en-US" sz="2800" b="1" dirty="0" smtClean="0">
                <a:solidFill>
                  <a:schemeClr val="accent4">
                    <a:lumMod val="50000"/>
                  </a:schemeClr>
                </a:solidFill>
                <a:latin typeface="Times New Roman" pitchFamily="18" charset="0"/>
                <a:cs typeface="Times New Roman" pitchFamily="18" charset="0"/>
              </a:rPr>
              <a:t>Many centuries have passed since his death, but Shakespeare is still considered to be the greatest of  all playwrights and poets. His plays are still acted in the whole world</a:t>
            </a:r>
            <a:endParaRPr lang="ru-RU" sz="2800" b="1" dirty="0">
              <a:solidFill>
                <a:schemeClr val="accent4">
                  <a:lumMod val="50000"/>
                </a:schemeClr>
              </a:solidFill>
              <a:latin typeface="Times New Roman" pitchFamily="18" charset="0"/>
              <a:cs typeface="Times New Roman" pitchFamily="18" charset="0"/>
            </a:endParaRPr>
          </a:p>
        </p:txBody>
      </p:sp>
      <p:pic>
        <p:nvPicPr>
          <p:cNvPr id="6" name="Picture 3" descr="D:\My Documents\Downloads\images (1).jpg"/>
          <p:cNvPicPr>
            <a:picLocks noChangeAspect="1" noChangeArrowheads="1"/>
          </p:cNvPicPr>
          <p:nvPr/>
        </p:nvPicPr>
        <p:blipFill>
          <a:blip r:embed="rId3" cstate="print"/>
          <a:srcRect/>
          <a:stretch>
            <a:fillRect/>
          </a:stretch>
        </p:blipFill>
        <p:spPr bwMode="auto">
          <a:xfrm>
            <a:off x="214282" y="2143116"/>
            <a:ext cx="2357454" cy="3748086"/>
          </a:xfrm>
          <a:prstGeom prst="rect">
            <a:avLst/>
          </a:prstGeom>
          <a:ln>
            <a:noFill/>
          </a:ln>
          <a:effectLst>
            <a:softEdge rad="112500"/>
          </a:effectLst>
        </p:spPr>
      </p:pic>
      <p:pic>
        <p:nvPicPr>
          <p:cNvPr id="7" name="Рисунок 6" descr="shakes_montage.jpg"/>
          <p:cNvPicPr>
            <a:picLocks noChangeAspect="1"/>
          </p:cNvPicPr>
          <p:nvPr/>
        </p:nvPicPr>
        <p:blipFill>
          <a:blip r:embed="rId4" cstate="print"/>
          <a:stretch>
            <a:fillRect/>
          </a:stretch>
        </p:blipFill>
        <p:spPr>
          <a:xfrm>
            <a:off x="2643174" y="3643314"/>
            <a:ext cx="3732602" cy="2714620"/>
          </a:xfrm>
          <a:prstGeom prst="rect">
            <a:avLst/>
          </a:prstGeom>
          <a:ln>
            <a:noFill/>
          </a:ln>
          <a:effectLst>
            <a:softEdge rad="112500"/>
          </a:effectLst>
        </p:spPr>
      </p:pic>
      <p:pic>
        <p:nvPicPr>
          <p:cNvPr id="8" name="Рисунок 7" descr="william-shakespeares-romeo-and-juliet-movie-poster-1996-1020201190.jpg"/>
          <p:cNvPicPr>
            <a:picLocks noChangeAspect="1"/>
          </p:cNvPicPr>
          <p:nvPr/>
        </p:nvPicPr>
        <p:blipFill>
          <a:blip r:embed="rId5" cstate="print"/>
          <a:stretch>
            <a:fillRect/>
          </a:stretch>
        </p:blipFill>
        <p:spPr>
          <a:xfrm>
            <a:off x="6429388" y="2285992"/>
            <a:ext cx="2497639" cy="367299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20482" name="Picture 2" descr="Картинки по запросу фон для презентации шекспіра"/>
          <p:cNvPicPr>
            <a:picLocks noChangeAspect="1" noChangeArrowheads="1"/>
          </p:cNvPicPr>
          <p:nvPr/>
        </p:nvPicPr>
        <p:blipFill>
          <a:blip r:embed="rId2"/>
          <a:srcRect/>
          <a:stretch>
            <a:fillRect/>
          </a:stretch>
        </p:blipFill>
        <p:spPr bwMode="auto">
          <a:xfrm>
            <a:off x="-1" y="0"/>
            <a:ext cx="9143997" cy="6858000"/>
          </a:xfrm>
          <a:prstGeom prst="rect">
            <a:avLst/>
          </a:prstGeom>
          <a:noFill/>
        </p:spPr>
      </p:pic>
      <p:sp>
        <p:nvSpPr>
          <p:cNvPr id="5" name="Прямоугольник 4"/>
          <p:cNvSpPr/>
          <p:nvPr/>
        </p:nvSpPr>
        <p:spPr>
          <a:xfrm>
            <a:off x="642910" y="214290"/>
            <a:ext cx="7929618" cy="2246769"/>
          </a:xfrm>
          <a:prstGeom prst="rect">
            <a:avLst/>
          </a:prstGeom>
        </p:spPr>
        <p:txBody>
          <a:bodyPr wrap="square">
            <a:spAutoFit/>
          </a:bodyPr>
          <a:lstStyle/>
          <a:p>
            <a:pPr algn="ctr"/>
            <a:r>
              <a:rPr lang="en-US" sz="2800" b="1" dirty="0">
                <a:solidFill>
                  <a:schemeClr val="accent4">
                    <a:lumMod val="50000"/>
                  </a:schemeClr>
                </a:solidFill>
                <a:latin typeface="Times New Roman" pitchFamily="18" charset="0"/>
                <a:cs typeface="Times New Roman" pitchFamily="18" charset="0"/>
              </a:rPr>
              <a:t>William Shakespeare is one of the greatest and most famous writers in the world. He was born </a:t>
            </a:r>
            <a:r>
              <a:rPr lang="en-US" sz="2800" b="1" dirty="0" smtClean="0">
                <a:solidFill>
                  <a:schemeClr val="accent4">
                    <a:lumMod val="50000"/>
                  </a:schemeClr>
                </a:solidFill>
                <a:latin typeface="Times New Roman" pitchFamily="18" charset="0"/>
                <a:cs typeface="Times New Roman" pitchFamily="18" charset="0"/>
              </a:rPr>
              <a:t>on April 23, 1564 </a:t>
            </a:r>
            <a:r>
              <a:rPr lang="en-US" sz="2800" b="1" dirty="0">
                <a:solidFill>
                  <a:schemeClr val="accent4">
                    <a:lumMod val="50000"/>
                  </a:schemeClr>
                </a:solidFill>
                <a:latin typeface="Times New Roman" pitchFamily="18" charset="0"/>
                <a:cs typeface="Times New Roman" pitchFamily="18" charset="0"/>
              </a:rPr>
              <a:t>in Stratford-on- Avon. It was a small English town. </a:t>
            </a:r>
            <a:r>
              <a:rPr lang="en-US" sz="2800" b="1" dirty="0" smtClean="0">
                <a:solidFill>
                  <a:schemeClr val="accent4">
                    <a:lumMod val="50000"/>
                  </a:schemeClr>
                </a:solidFill>
                <a:latin typeface="Times New Roman" pitchFamily="18" charset="0"/>
                <a:cs typeface="Times New Roman" pitchFamily="18" charset="0"/>
              </a:rPr>
              <a:t> His mother was the daughter of a farmer. His father was a glove</a:t>
            </a:r>
            <a:r>
              <a:rPr lang="ru-RU" sz="2800" b="1" dirty="0" smtClean="0">
                <a:solidFill>
                  <a:schemeClr val="accent4">
                    <a:lumMod val="50000"/>
                  </a:schemeClr>
                </a:solidFill>
                <a:latin typeface="Times New Roman" pitchFamily="18" charset="0"/>
                <a:cs typeface="Times New Roman" pitchFamily="18" charset="0"/>
              </a:rPr>
              <a:t>-</a:t>
            </a:r>
            <a:r>
              <a:rPr lang="en-US" sz="2800" b="1" dirty="0" smtClean="0">
                <a:solidFill>
                  <a:schemeClr val="accent4">
                    <a:lumMod val="50000"/>
                  </a:schemeClr>
                </a:solidFill>
                <a:latin typeface="Times New Roman" pitchFamily="18" charset="0"/>
                <a:cs typeface="Times New Roman" pitchFamily="18" charset="0"/>
              </a:rPr>
              <a:t>maker.</a:t>
            </a:r>
            <a:r>
              <a:rPr lang="en-US" sz="2800" dirty="0" smtClean="0">
                <a:solidFill>
                  <a:schemeClr val="accent4">
                    <a:lumMod val="50000"/>
                  </a:schemeClr>
                </a:solidFill>
                <a:latin typeface="Times New Roman" pitchFamily="18" charset="0"/>
                <a:cs typeface="Times New Roman" pitchFamily="18" charset="0"/>
              </a:rPr>
              <a:t>. </a:t>
            </a:r>
            <a:endParaRPr lang="ru-RU" sz="2800" dirty="0">
              <a:solidFill>
                <a:schemeClr val="accent4">
                  <a:lumMod val="50000"/>
                </a:schemeClr>
              </a:solidFill>
              <a:latin typeface="Times New Roman" pitchFamily="18" charset="0"/>
              <a:cs typeface="Times New Roman" pitchFamily="18" charset="0"/>
            </a:endParaRPr>
          </a:p>
        </p:txBody>
      </p:sp>
      <p:pic>
        <p:nvPicPr>
          <p:cNvPr id="7" name="Picture 20" descr="220px-William_W. Shakespeare's birthplace in Stratford-upon-Avon.jpg"/>
          <p:cNvPicPr>
            <a:picLocks noChangeAspect="1"/>
          </p:cNvPicPr>
          <p:nvPr/>
        </p:nvPicPr>
        <p:blipFill>
          <a:blip r:embed="rId3" cstate="print"/>
          <a:srcRect l="12885" r="12885"/>
          <a:stretch>
            <a:fillRect/>
          </a:stretch>
        </p:blipFill>
        <p:spPr>
          <a:xfrm>
            <a:off x="1785918" y="2428868"/>
            <a:ext cx="5080548" cy="3733424"/>
          </a:xfrm>
          <a:prstGeom prst="rect">
            <a:avLst/>
          </a:prstGeom>
          <a:ln>
            <a:noFill/>
          </a:ln>
          <a:effectLst>
            <a:softEdge rad="112500"/>
          </a:effectLst>
        </p:spPr>
      </p:pic>
      <p:sp>
        <p:nvSpPr>
          <p:cNvPr id="9" name="Прямоугольник 8"/>
          <p:cNvSpPr/>
          <p:nvPr/>
        </p:nvSpPr>
        <p:spPr>
          <a:xfrm>
            <a:off x="1928794" y="6072206"/>
            <a:ext cx="4857784" cy="461665"/>
          </a:xfrm>
          <a:prstGeom prst="rect">
            <a:avLst/>
          </a:prstGeom>
        </p:spPr>
        <p:txBody>
          <a:bodyPr wrap="square">
            <a:spAutoFit/>
          </a:bodyPr>
          <a:lstStyle/>
          <a:p>
            <a:pPr algn="ctr"/>
            <a:r>
              <a:rPr lang="en-US" sz="2400" b="1" dirty="0" smtClean="0">
                <a:solidFill>
                  <a:schemeClr val="accent4">
                    <a:lumMod val="50000"/>
                  </a:schemeClr>
                </a:solidFill>
                <a:latin typeface="Calibri" pitchFamily="34" charset="0"/>
              </a:rPr>
              <a:t>Shakespeare’s home</a:t>
            </a:r>
            <a:endParaRPr lang="ru-RU" sz="2400" b="1" dirty="0">
              <a:solidFill>
                <a:schemeClr val="accent4">
                  <a:lumMod val="50000"/>
                </a:schemeClr>
              </a:solidFill>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Картинки по запросу фон для презентации шекспіра"/>
          <p:cNvPicPr>
            <a:picLocks noChangeAspect="1" noChangeArrowheads="1"/>
          </p:cNvPicPr>
          <p:nvPr/>
        </p:nvPicPr>
        <p:blipFill>
          <a:blip r:embed="rId2"/>
          <a:srcRect/>
          <a:stretch>
            <a:fillRect/>
          </a:stretch>
        </p:blipFill>
        <p:spPr bwMode="auto">
          <a:xfrm>
            <a:off x="-1" y="0"/>
            <a:ext cx="9143997" cy="6858000"/>
          </a:xfrm>
          <a:prstGeom prst="rect">
            <a:avLst/>
          </a:prstGeom>
          <a:noFill/>
        </p:spPr>
      </p:pic>
      <p:sp>
        <p:nvSpPr>
          <p:cNvPr id="5" name="Прямоугольник 4"/>
          <p:cNvSpPr/>
          <p:nvPr/>
        </p:nvSpPr>
        <p:spPr>
          <a:xfrm>
            <a:off x="285720" y="285728"/>
            <a:ext cx="8715436" cy="2677656"/>
          </a:xfrm>
          <a:prstGeom prst="rect">
            <a:avLst/>
          </a:prstGeom>
        </p:spPr>
        <p:txBody>
          <a:bodyPr wrap="square">
            <a:spAutoFit/>
          </a:bodyPr>
          <a:lstStyle/>
          <a:p>
            <a:pPr algn="ctr"/>
            <a:r>
              <a:rPr lang="en-US" sz="2800" b="1" dirty="0" smtClean="0">
                <a:solidFill>
                  <a:schemeClr val="accent4">
                    <a:lumMod val="50000"/>
                  </a:schemeClr>
                </a:solidFill>
                <a:latin typeface="Times New Roman" pitchFamily="18" charset="0"/>
                <a:cs typeface="Times New Roman" pitchFamily="18" charset="0"/>
              </a:rPr>
              <a:t>His father wanted his son to be an educated person and William at the age of 6 was sent to the local grammar school. He had no free time. When he had a break William liked to go to the forest and to the river Avon. He finished his studies at the age of 13 and never went to school again.</a:t>
            </a:r>
            <a:endParaRPr lang="ru-RU" sz="2800" dirty="0">
              <a:solidFill>
                <a:schemeClr val="accent4">
                  <a:lumMod val="50000"/>
                </a:schemeClr>
              </a:solidFill>
            </a:endParaRPr>
          </a:p>
        </p:txBody>
      </p:sp>
      <p:pic>
        <p:nvPicPr>
          <p:cNvPr id="6" name="Content Placeholder 13" descr="shakes1_b.jpg"/>
          <p:cNvPicPr>
            <a:picLocks noChangeAspect="1"/>
          </p:cNvPicPr>
          <p:nvPr/>
        </p:nvPicPr>
        <p:blipFill>
          <a:blip r:embed="rId3" cstate="print"/>
          <a:stretch>
            <a:fillRect/>
          </a:stretch>
        </p:blipFill>
        <p:spPr>
          <a:xfrm>
            <a:off x="4143372" y="3000372"/>
            <a:ext cx="4615072" cy="3178858"/>
          </a:xfrm>
          <a:prstGeom prst="rect">
            <a:avLst/>
          </a:prstGeom>
          <a:ln>
            <a:noFill/>
          </a:ln>
          <a:effectLst>
            <a:softEdge rad="112500"/>
          </a:effectLst>
        </p:spPr>
      </p:pic>
      <p:sp>
        <p:nvSpPr>
          <p:cNvPr id="7" name="Прямоугольник 6"/>
          <p:cNvSpPr/>
          <p:nvPr/>
        </p:nvSpPr>
        <p:spPr>
          <a:xfrm>
            <a:off x="285720" y="4429132"/>
            <a:ext cx="3929090" cy="461665"/>
          </a:xfrm>
          <a:prstGeom prst="rect">
            <a:avLst/>
          </a:prstGeom>
        </p:spPr>
        <p:txBody>
          <a:bodyPr wrap="square">
            <a:spAutoFit/>
          </a:bodyPr>
          <a:lstStyle/>
          <a:p>
            <a:pPr algn="ctr"/>
            <a:r>
              <a:rPr lang="en-US" sz="2400" b="1" dirty="0" smtClean="0">
                <a:solidFill>
                  <a:schemeClr val="accent4">
                    <a:lumMod val="50000"/>
                  </a:schemeClr>
                </a:solidFill>
                <a:latin typeface="Calibri" pitchFamily="34" charset="0"/>
              </a:rPr>
              <a:t>Shakespeare’s school</a:t>
            </a:r>
            <a:endParaRPr lang="ru-RU" sz="2400" b="1" dirty="0">
              <a:solidFill>
                <a:schemeClr val="accent4">
                  <a:lumMod val="50000"/>
                </a:schemeClr>
              </a:solidFill>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Картинки по запросу фон для презентации шекспіра"/>
          <p:cNvPicPr>
            <a:picLocks noChangeAspect="1" noChangeArrowheads="1"/>
          </p:cNvPicPr>
          <p:nvPr/>
        </p:nvPicPr>
        <p:blipFill>
          <a:blip r:embed="rId2"/>
          <a:srcRect/>
          <a:stretch>
            <a:fillRect/>
          </a:stretch>
        </p:blipFill>
        <p:spPr bwMode="auto">
          <a:xfrm>
            <a:off x="-1" y="0"/>
            <a:ext cx="9143997" cy="6858000"/>
          </a:xfrm>
          <a:prstGeom prst="rect">
            <a:avLst/>
          </a:prstGeom>
          <a:noFill/>
        </p:spPr>
      </p:pic>
      <p:sp>
        <p:nvSpPr>
          <p:cNvPr id="8193" name="Rectangle 1"/>
          <p:cNvSpPr>
            <a:spLocks noChangeArrowheads="1"/>
          </p:cNvSpPr>
          <p:nvPr/>
        </p:nvSpPr>
        <p:spPr bwMode="auto">
          <a:xfrm>
            <a:off x="214282" y="214290"/>
            <a:ext cx="8715436"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800" b="1" dirty="0">
                <a:solidFill>
                  <a:schemeClr val="accent4">
                    <a:lumMod val="50000"/>
                  </a:schemeClr>
                </a:solidFill>
                <a:latin typeface="Times New Roman" pitchFamily="18" charset="0"/>
                <a:ea typeface="Times New Roman" pitchFamily="18" charset="0"/>
                <a:cs typeface="Times New Roman" pitchFamily="18" charset="0"/>
              </a:rPr>
              <a:t>B</a:t>
            </a:r>
            <a:r>
              <a:rPr kumimoji="0" lang="en-US" sz="2800" b="1" i="0" u="none" strike="noStrike" cap="none" normalizeH="0" baseline="0" dirty="0" smtClean="0">
                <a:ln>
                  <a:noFill/>
                </a:ln>
                <a:solidFill>
                  <a:schemeClr val="accent4">
                    <a:lumMod val="50000"/>
                  </a:schemeClr>
                </a:solidFill>
                <a:effectLst/>
                <a:latin typeface="Times New Roman" pitchFamily="18" charset="0"/>
                <a:ea typeface="Times New Roman" pitchFamily="18" charset="0"/>
                <a:cs typeface="Times New Roman" pitchFamily="18" charset="0"/>
              </a:rPr>
              <a:t>eing 18 years old, William married Anne Hathaway, who was 9 years older than himself. They had a daughter Susanna and twins – son </a:t>
            </a:r>
            <a:r>
              <a:rPr kumimoji="0" lang="en-US" sz="2800" b="1" i="0" u="none" strike="noStrike" cap="none" normalizeH="0" baseline="0" dirty="0" err="1" smtClean="0">
                <a:ln>
                  <a:noFill/>
                </a:ln>
                <a:solidFill>
                  <a:schemeClr val="accent4">
                    <a:lumMod val="50000"/>
                  </a:schemeClr>
                </a:solidFill>
                <a:effectLst/>
                <a:latin typeface="Times New Roman" pitchFamily="18" charset="0"/>
                <a:ea typeface="Times New Roman" pitchFamily="18" charset="0"/>
                <a:cs typeface="Times New Roman" pitchFamily="18" charset="0"/>
              </a:rPr>
              <a:t>Hamnet</a:t>
            </a:r>
            <a:r>
              <a:rPr kumimoji="0" lang="en-US" sz="2800" b="1" i="0" u="none" strike="noStrike" cap="none" normalizeH="0" baseline="0" dirty="0" smtClean="0">
                <a:ln>
                  <a:noFill/>
                </a:ln>
                <a:solidFill>
                  <a:schemeClr val="accent4">
                    <a:lumMod val="50000"/>
                  </a:schemeClr>
                </a:solidFill>
                <a:effectLst/>
                <a:latin typeface="Times New Roman" pitchFamily="18" charset="0"/>
                <a:ea typeface="Times New Roman" pitchFamily="18" charset="0"/>
                <a:cs typeface="Times New Roman" pitchFamily="18" charset="0"/>
              </a:rPr>
              <a:t> and daughter Judith.</a:t>
            </a:r>
            <a:endParaRPr kumimoji="0" lang="en-US" sz="2800" b="1" i="0" u="none" strike="noStrike" cap="none" normalizeH="0" baseline="0" dirty="0" smtClean="0">
              <a:ln>
                <a:noFill/>
              </a:ln>
              <a:solidFill>
                <a:schemeClr val="accent4">
                  <a:lumMod val="50000"/>
                </a:schemeClr>
              </a:solidFill>
              <a:effectLst/>
              <a:latin typeface="Times New Roman" pitchFamily="18" charset="0"/>
              <a:cs typeface="Times New Roman" pitchFamily="18" charset="0"/>
            </a:endParaRPr>
          </a:p>
        </p:txBody>
      </p:sp>
      <p:pic>
        <p:nvPicPr>
          <p:cNvPr id="8195" name="Picture 3" descr="Картинки по запросу william shakespeare with his wife"/>
          <p:cNvPicPr>
            <a:picLocks noChangeAspect="1" noChangeArrowheads="1"/>
          </p:cNvPicPr>
          <p:nvPr/>
        </p:nvPicPr>
        <p:blipFill>
          <a:blip r:embed="rId3"/>
          <a:srcRect/>
          <a:stretch>
            <a:fillRect/>
          </a:stretch>
        </p:blipFill>
        <p:spPr bwMode="auto">
          <a:xfrm>
            <a:off x="714348" y="2143116"/>
            <a:ext cx="7572649" cy="444657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Картинки по запросу фон для презентации шекспіра"/>
          <p:cNvPicPr>
            <a:picLocks noChangeAspect="1" noChangeArrowheads="1"/>
          </p:cNvPicPr>
          <p:nvPr/>
        </p:nvPicPr>
        <p:blipFill>
          <a:blip r:embed="rId2"/>
          <a:srcRect/>
          <a:stretch>
            <a:fillRect/>
          </a:stretch>
        </p:blipFill>
        <p:spPr bwMode="auto">
          <a:xfrm>
            <a:off x="0" y="0"/>
            <a:ext cx="9143997" cy="6858000"/>
          </a:xfrm>
          <a:prstGeom prst="rect">
            <a:avLst/>
          </a:prstGeom>
          <a:noFill/>
        </p:spPr>
      </p:pic>
      <p:sp>
        <p:nvSpPr>
          <p:cNvPr id="6146" name="Rectangle 2"/>
          <p:cNvSpPr>
            <a:spLocks noChangeArrowheads="1"/>
          </p:cNvSpPr>
          <p:nvPr/>
        </p:nvSpPr>
        <p:spPr bwMode="auto">
          <a:xfrm>
            <a:off x="285720" y="214290"/>
            <a:ext cx="857256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kumimoji="0" lang="en-US" sz="2800" b="1" i="0" u="none" strike="noStrike" cap="none" normalizeH="0" baseline="0" dirty="0" smtClean="0">
                <a:ln>
                  <a:noFill/>
                </a:ln>
                <a:solidFill>
                  <a:schemeClr val="accent4">
                    <a:lumMod val="50000"/>
                  </a:schemeClr>
                </a:solidFill>
                <a:effectLst/>
                <a:latin typeface="Times New Roman" pitchFamily="18" charset="0"/>
                <a:ea typeface="Times New Roman" pitchFamily="18" charset="0"/>
                <a:cs typeface="Times New Roman" pitchFamily="18" charset="0"/>
              </a:rPr>
              <a:t>William could read and translate Latin books. He was fond of English folk-songs and ballads. When William’s father became poor he was 21 and William went to London and </a:t>
            </a:r>
            <a:r>
              <a:rPr lang="en-US" sz="2800" b="1" dirty="0" smtClean="0">
                <a:solidFill>
                  <a:schemeClr val="accent4">
                    <a:lumMod val="50000"/>
                  </a:schemeClr>
                </a:solidFill>
                <a:latin typeface="Times New Roman" pitchFamily="18" charset="0"/>
                <a:cs typeface="Times New Roman" pitchFamily="18" charset="0"/>
              </a:rPr>
              <a:t>began </a:t>
            </a:r>
            <a:r>
              <a:rPr lang="en-US" sz="2800" b="1" dirty="0">
                <a:solidFill>
                  <a:schemeClr val="accent4">
                    <a:lumMod val="50000"/>
                  </a:schemeClr>
                </a:solidFill>
                <a:latin typeface="Times New Roman" pitchFamily="18" charset="0"/>
                <a:cs typeface="Times New Roman" pitchFamily="18" charset="0"/>
              </a:rPr>
              <a:t>to write his poems and plays at that </a:t>
            </a:r>
            <a:r>
              <a:rPr lang="en-US" sz="2800" b="1" dirty="0" smtClean="0">
                <a:solidFill>
                  <a:schemeClr val="accent4">
                    <a:lumMod val="50000"/>
                  </a:schemeClr>
                </a:solidFill>
                <a:latin typeface="Times New Roman" pitchFamily="18" charset="0"/>
                <a:cs typeface="Times New Roman" pitchFamily="18" charset="0"/>
              </a:rPr>
              <a:t>time. </a:t>
            </a:r>
            <a:r>
              <a:rPr kumimoji="0" lang="en-US" sz="2800" b="1" i="0" u="none" strike="noStrike" cap="none" normalizeH="0" baseline="0" dirty="0" smtClean="0">
                <a:ln>
                  <a:noFill/>
                </a:ln>
                <a:solidFill>
                  <a:schemeClr val="accent4">
                    <a:lumMod val="50000"/>
                  </a:schemeClr>
                </a:solidFill>
                <a:effectLst/>
                <a:latin typeface="Times New Roman" pitchFamily="18" charset="0"/>
                <a:ea typeface="Times New Roman" pitchFamily="18" charset="0"/>
                <a:cs typeface="Times New Roman" pitchFamily="18" charset="0"/>
              </a:rPr>
              <a:t>He began to work in the modern theatre “The Globe”.</a:t>
            </a:r>
            <a:r>
              <a:rPr lang="en-US" sz="2800" dirty="0" smtClean="0">
                <a:latin typeface="Calibri" pitchFamily="34" charset="0"/>
                <a:cs typeface="Arial" pitchFamily="34" charset="0"/>
              </a:rPr>
              <a:t> </a:t>
            </a:r>
            <a:r>
              <a:rPr lang="en-US" sz="2800" b="1" dirty="0" smtClean="0">
                <a:solidFill>
                  <a:schemeClr val="accent4">
                    <a:lumMod val="50000"/>
                  </a:schemeClr>
                </a:solidFill>
                <a:latin typeface="Times New Roman" pitchFamily="18" charset="0"/>
                <a:cs typeface="Times New Roman" pitchFamily="18" charset="0"/>
              </a:rPr>
              <a:t>In 1599 William became a part owner of the Globe Theatre in London.</a:t>
            </a:r>
            <a:r>
              <a:rPr kumimoji="0" lang="en-US" sz="2800" b="1" i="0" u="none" strike="noStrike" cap="none" normalizeH="0" baseline="0" dirty="0" smtClean="0">
                <a:ln>
                  <a:noFill/>
                </a:ln>
                <a:solidFill>
                  <a:schemeClr val="accent4">
                    <a:lumMod val="50000"/>
                  </a:schemeClr>
                </a:solidFill>
                <a:effectLst/>
                <a:latin typeface="Times New Roman" pitchFamily="18" charset="0"/>
                <a:ea typeface="Times New Roman" pitchFamily="18" charset="0"/>
                <a:cs typeface="Times New Roman" pitchFamily="18" charset="0"/>
              </a:rPr>
              <a:t> </a:t>
            </a:r>
            <a:endParaRPr kumimoji="0" lang="en-US" sz="2800" b="1" i="0" u="none" strike="noStrike" cap="none" normalizeH="0" baseline="0" dirty="0" smtClean="0">
              <a:ln>
                <a:noFill/>
              </a:ln>
              <a:solidFill>
                <a:schemeClr val="accent4">
                  <a:lumMod val="50000"/>
                </a:schemeClr>
              </a:solidFill>
              <a:effectLst/>
              <a:latin typeface="Times New Roman" pitchFamily="18" charset="0"/>
              <a:cs typeface="Times New Roman" pitchFamily="18" charset="0"/>
            </a:endParaRPr>
          </a:p>
        </p:txBody>
      </p:sp>
      <p:sp>
        <p:nvSpPr>
          <p:cNvPr id="9" name="Прямоугольник 8"/>
          <p:cNvSpPr/>
          <p:nvPr/>
        </p:nvSpPr>
        <p:spPr>
          <a:xfrm>
            <a:off x="2143108" y="6143644"/>
            <a:ext cx="4857784" cy="461665"/>
          </a:xfrm>
          <a:prstGeom prst="rect">
            <a:avLst/>
          </a:prstGeom>
        </p:spPr>
        <p:txBody>
          <a:bodyPr wrap="square">
            <a:spAutoFit/>
          </a:bodyPr>
          <a:lstStyle/>
          <a:p>
            <a:pPr algn="ctr"/>
            <a:r>
              <a:rPr lang="en-US" sz="2400" b="1" dirty="0">
                <a:solidFill>
                  <a:schemeClr val="accent4">
                    <a:lumMod val="75000"/>
                  </a:schemeClr>
                </a:solidFill>
              </a:rPr>
              <a:t>The </a:t>
            </a:r>
            <a:r>
              <a:rPr lang="en-US" sz="2400" b="1" dirty="0" smtClean="0">
                <a:solidFill>
                  <a:schemeClr val="accent4">
                    <a:lumMod val="75000"/>
                  </a:schemeClr>
                </a:solidFill>
              </a:rPr>
              <a:t>First  Globe </a:t>
            </a:r>
            <a:r>
              <a:rPr lang="en-US" sz="2400" b="1" dirty="0">
                <a:solidFill>
                  <a:schemeClr val="accent4">
                    <a:lumMod val="75000"/>
                  </a:schemeClr>
                </a:solidFill>
              </a:rPr>
              <a:t>Theatre</a:t>
            </a:r>
            <a:endParaRPr lang="ru-RU" sz="2400" dirty="0">
              <a:solidFill>
                <a:schemeClr val="accent4">
                  <a:lumMod val="75000"/>
                </a:schemeClr>
              </a:solidFill>
            </a:endParaRPr>
          </a:p>
        </p:txBody>
      </p:sp>
      <p:pic>
        <p:nvPicPr>
          <p:cNvPr id="6152" name="Picture 8" descr="Похожее изображение"/>
          <p:cNvPicPr>
            <a:picLocks noChangeAspect="1" noChangeArrowheads="1"/>
          </p:cNvPicPr>
          <p:nvPr/>
        </p:nvPicPr>
        <p:blipFill>
          <a:blip r:embed="rId3"/>
          <a:srcRect l="2904" t="4559" r="2705" b="11094"/>
          <a:stretch>
            <a:fillRect/>
          </a:stretch>
        </p:blipFill>
        <p:spPr bwMode="auto">
          <a:xfrm>
            <a:off x="2071670" y="3357562"/>
            <a:ext cx="5019968" cy="285752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Картинки по запросу фон для презентации шекспіра"/>
          <p:cNvPicPr>
            <a:picLocks noChangeAspect="1" noChangeArrowheads="1"/>
          </p:cNvPicPr>
          <p:nvPr/>
        </p:nvPicPr>
        <p:blipFill>
          <a:blip r:embed="rId2"/>
          <a:srcRect/>
          <a:stretch>
            <a:fillRect/>
          </a:stretch>
        </p:blipFill>
        <p:spPr bwMode="auto">
          <a:xfrm>
            <a:off x="-1" y="0"/>
            <a:ext cx="9143997" cy="6858000"/>
          </a:xfrm>
          <a:prstGeom prst="rect">
            <a:avLst/>
          </a:prstGeom>
          <a:noFill/>
        </p:spPr>
      </p:pic>
      <p:sp>
        <p:nvSpPr>
          <p:cNvPr id="2" name="Заголовок 1"/>
          <p:cNvSpPr>
            <a:spLocks noGrp="1"/>
          </p:cNvSpPr>
          <p:nvPr>
            <p:ph type="title"/>
          </p:nvPr>
        </p:nvSpPr>
        <p:spPr>
          <a:xfrm>
            <a:off x="457200" y="274638"/>
            <a:ext cx="8229600" cy="654032"/>
          </a:xfrm>
        </p:spPr>
        <p:txBody>
          <a:bodyPr>
            <a:noAutofit/>
          </a:bodyPr>
          <a:lstStyle/>
          <a:p>
            <a:r>
              <a:rPr lang="en-US" sz="3200" i="1" dirty="0" smtClean="0"/>
              <a:t>Write </a:t>
            </a:r>
            <a:r>
              <a:rPr lang="en-US" sz="3200" i="1" dirty="0" smtClean="0"/>
              <a:t>true or </a:t>
            </a:r>
            <a:r>
              <a:rPr lang="en-US" sz="3200" i="1" dirty="0" smtClean="0"/>
              <a:t>false </a:t>
            </a:r>
            <a:r>
              <a:rPr lang="en-US" sz="3200" i="1" dirty="0" smtClean="0"/>
              <a:t>and correct follow </a:t>
            </a:r>
            <a:r>
              <a:rPr lang="en-US" sz="3200" i="1" dirty="0" smtClean="0"/>
              <a:t>sentences</a:t>
            </a:r>
            <a:endParaRPr lang="ru-RU" sz="3200" dirty="0"/>
          </a:p>
        </p:txBody>
      </p:sp>
      <p:sp>
        <p:nvSpPr>
          <p:cNvPr id="3" name="Содержимое 2"/>
          <p:cNvSpPr>
            <a:spLocks noGrp="1"/>
          </p:cNvSpPr>
          <p:nvPr>
            <p:ph idx="1"/>
          </p:nvPr>
        </p:nvSpPr>
        <p:spPr>
          <a:xfrm>
            <a:off x="457200" y="1000108"/>
            <a:ext cx="8229600" cy="5126055"/>
          </a:xfrm>
        </p:spPr>
        <p:txBody>
          <a:bodyPr>
            <a:normAutofit fontScale="85000" lnSpcReduction="20000"/>
          </a:bodyPr>
          <a:lstStyle/>
          <a:p>
            <a:pPr>
              <a:buNone/>
            </a:pPr>
            <a:r>
              <a:rPr lang="en-US" b="1" dirty="0" smtClean="0"/>
              <a:t>1</a:t>
            </a:r>
            <a:r>
              <a:rPr lang="en-US" dirty="0" smtClean="0"/>
              <a:t>. W. Shakespeare was born on May</a:t>
            </a:r>
            <a:endParaRPr lang="ru-RU" dirty="0" smtClean="0"/>
          </a:p>
          <a:p>
            <a:pPr>
              <a:buNone/>
            </a:pPr>
            <a:r>
              <a:rPr lang="en-US" b="1" dirty="0" smtClean="0"/>
              <a:t>2.</a:t>
            </a:r>
            <a:r>
              <a:rPr lang="en-US" dirty="0" smtClean="0"/>
              <a:t> W. Shakespeare was born in Stratford-on- Avon</a:t>
            </a:r>
            <a:endParaRPr lang="ru-RU" dirty="0" smtClean="0"/>
          </a:p>
          <a:p>
            <a:pPr>
              <a:buNone/>
            </a:pPr>
            <a:r>
              <a:rPr lang="en-US" b="1" dirty="0" smtClean="0"/>
              <a:t>3</a:t>
            </a:r>
            <a:r>
              <a:rPr lang="en-US" dirty="0" smtClean="0"/>
              <a:t>.</a:t>
            </a:r>
            <a:r>
              <a:rPr lang="en-US" b="1" dirty="0" smtClean="0"/>
              <a:t>  </a:t>
            </a:r>
            <a:r>
              <a:rPr lang="en-US" dirty="0" smtClean="0"/>
              <a:t>He studied at artist </a:t>
            </a:r>
            <a:r>
              <a:rPr lang="en-US" dirty="0" smtClean="0"/>
              <a:t>school</a:t>
            </a:r>
            <a:endParaRPr lang="ru-RU" dirty="0" smtClean="0"/>
          </a:p>
          <a:p>
            <a:pPr>
              <a:buNone/>
            </a:pPr>
            <a:r>
              <a:rPr lang="en-US" b="1" dirty="0" smtClean="0"/>
              <a:t>4</a:t>
            </a:r>
            <a:r>
              <a:rPr lang="en-US" dirty="0" smtClean="0"/>
              <a:t>. His father was a dress-maker</a:t>
            </a:r>
            <a:endParaRPr lang="ru-RU" dirty="0" smtClean="0"/>
          </a:p>
          <a:p>
            <a:pPr>
              <a:buNone/>
            </a:pPr>
            <a:r>
              <a:rPr lang="en-US" b="1" dirty="0" smtClean="0"/>
              <a:t>5</a:t>
            </a:r>
            <a:r>
              <a:rPr lang="en-US" b="1" dirty="0" smtClean="0"/>
              <a:t>. </a:t>
            </a:r>
            <a:r>
              <a:rPr lang="en-US" dirty="0" smtClean="0"/>
              <a:t>At the age of 6 he was sent to school</a:t>
            </a:r>
            <a:endParaRPr lang="ru-RU" dirty="0" smtClean="0"/>
          </a:p>
          <a:p>
            <a:pPr>
              <a:buNone/>
            </a:pPr>
            <a:r>
              <a:rPr lang="en-US" b="1" dirty="0" smtClean="0"/>
              <a:t>6. </a:t>
            </a:r>
            <a:r>
              <a:rPr lang="en-US" dirty="0" smtClean="0"/>
              <a:t>He didn’t like to go to the river Avon</a:t>
            </a:r>
            <a:endParaRPr lang="ru-RU" dirty="0" smtClean="0"/>
          </a:p>
          <a:p>
            <a:pPr>
              <a:buNone/>
            </a:pPr>
            <a:r>
              <a:rPr lang="en-US" b="1" dirty="0" smtClean="0"/>
              <a:t>7.</a:t>
            </a:r>
            <a:r>
              <a:rPr lang="en-US" dirty="0" smtClean="0"/>
              <a:t> He finished his studies at the age of 13</a:t>
            </a:r>
            <a:endParaRPr lang="ru-RU" dirty="0" smtClean="0"/>
          </a:p>
          <a:p>
            <a:pPr>
              <a:buNone/>
            </a:pPr>
            <a:r>
              <a:rPr lang="en-US" b="1" dirty="0" smtClean="0"/>
              <a:t>8</a:t>
            </a:r>
            <a:r>
              <a:rPr lang="en-US" dirty="0" smtClean="0"/>
              <a:t>.William married at the age of 18</a:t>
            </a:r>
            <a:endParaRPr lang="ru-RU" dirty="0" smtClean="0"/>
          </a:p>
          <a:p>
            <a:pPr>
              <a:buNone/>
            </a:pPr>
            <a:r>
              <a:rPr lang="en-US" b="1" dirty="0" smtClean="0"/>
              <a:t>9</a:t>
            </a:r>
            <a:r>
              <a:rPr lang="en-US" dirty="0" smtClean="0"/>
              <a:t>. His wife’s name was Cleopatra</a:t>
            </a:r>
            <a:endParaRPr lang="ru-RU" dirty="0" smtClean="0"/>
          </a:p>
          <a:p>
            <a:pPr>
              <a:buNone/>
            </a:pPr>
            <a:r>
              <a:rPr lang="en-US" b="1" dirty="0" smtClean="0"/>
              <a:t>10</a:t>
            </a:r>
            <a:r>
              <a:rPr lang="en-US" dirty="0" smtClean="0"/>
              <a:t>. They had three children</a:t>
            </a:r>
            <a:endParaRPr lang="ru-RU" dirty="0" smtClean="0"/>
          </a:p>
          <a:p>
            <a:pPr>
              <a:buNone/>
            </a:pPr>
            <a:r>
              <a:rPr lang="en-US" b="1" dirty="0" smtClean="0"/>
              <a:t>11</a:t>
            </a:r>
            <a:r>
              <a:rPr lang="en-US" dirty="0" smtClean="0"/>
              <a:t>. He couldn’t read and translate Latin books</a:t>
            </a:r>
            <a:endParaRPr lang="ru-RU" dirty="0" smtClean="0"/>
          </a:p>
          <a:p>
            <a:pPr>
              <a:buNone/>
            </a:pPr>
            <a:r>
              <a:rPr lang="en-US" b="1" dirty="0" smtClean="0"/>
              <a:t>12.</a:t>
            </a:r>
            <a:r>
              <a:rPr lang="en-US" dirty="0" smtClean="0"/>
              <a:t> He worked in the theatre “The Globe”</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Картинки по запросу фон для презентации шекспіра"/>
          <p:cNvPicPr>
            <a:picLocks noChangeAspect="1" noChangeArrowheads="1"/>
          </p:cNvPicPr>
          <p:nvPr/>
        </p:nvPicPr>
        <p:blipFill>
          <a:blip r:embed="rId2"/>
          <a:srcRect/>
          <a:stretch>
            <a:fillRect/>
          </a:stretch>
        </p:blipFill>
        <p:spPr bwMode="auto">
          <a:xfrm>
            <a:off x="-1" y="0"/>
            <a:ext cx="9143997" cy="6858000"/>
          </a:xfrm>
          <a:prstGeom prst="rect">
            <a:avLst/>
          </a:prstGeom>
          <a:noFill/>
        </p:spPr>
      </p:pic>
      <p:sp>
        <p:nvSpPr>
          <p:cNvPr id="2" name="Заголовок 1"/>
          <p:cNvSpPr>
            <a:spLocks noGrp="1"/>
          </p:cNvSpPr>
          <p:nvPr>
            <p:ph type="title"/>
          </p:nvPr>
        </p:nvSpPr>
        <p:spPr>
          <a:xfrm>
            <a:off x="500034" y="214290"/>
            <a:ext cx="8229600" cy="714380"/>
          </a:xfrm>
        </p:spPr>
        <p:txBody>
          <a:bodyPr>
            <a:normAutofit fontScale="90000"/>
          </a:bodyPr>
          <a:lstStyle/>
          <a:p>
            <a:r>
              <a:rPr lang="en-US" dirty="0" smtClean="0"/>
              <a:t>Self </a:t>
            </a:r>
            <a:r>
              <a:rPr lang="en-US" dirty="0" err="1" smtClean="0"/>
              <a:t>che</a:t>
            </a:r>
            <a:r>
              <a:rPr lang="uk-UA" dirty="0" smtClean="0"/>
              <a:t>с</a:t>
            </a:r>
            <a:r>
              <a:rPr lang="en-US" dirty="0" smtClean="0"/>
              <a:t>king</a:t>
            </a:r>
            <a:endParaRPr lang="ru-RU" dirty="0"/>
          </a:p>
        </p:txBody>
      </p:sp>
      <p:sp>
        <p:nvSpPr>
          <p:cNvPr id="3" name="Содержимое 2"/>
          <p:cNvSpPr>
            <a:spLocks noGrp="1"/>
          </p:cNvSpPr>
          <p:nvPr>
            <p:ph idx="1"/>
          </p:nvPr>
        </p:nvSpPr>
        <p:spPr>
          <a:xfrm>
            <a:off x="500034" y="714356"/>
            <a:ext cx="8229600" cy="5929330"/>
          </a:xfrm>
        </p:spPr>
        <p:txBody>
          <a:bodyPr>
            <a:noAutofit/>
          </a:bodyPr>
          <a:lstStyle/>
          <a:p>
            <a:pPr>
              <a:buNone/>
            </a:pPr>
            <a:r>
              <a:rPr lang="en-US" sz="2700" dirty="0" smtClean="0"/>
              <a:t>1. W. Shakespeare was born on May </a:t>
            </a:r>
            <a:r>
              <a:rPr lang="en-US" sz="2700" b="1" dirty="0" smtClean="0"/>
              <a:t>F</a:t>
            </a:r>
            <a:endParaRPr lang="ru-RU" sz="2700" dirty="0" smtClean="0"/>
          </a:p>
          <a:p>
            <a:pPr>
              <a:buNone/>
            </a:pPr>
            <a:r>
              <a:rPr lang="en-US" sz="2700" dirty="0" smtClean="0"/>
              <a:t>2. W. Shakespeare was born in Stratford-on- Avon </a:t>
            </a:r>
            <a:r>
              <a:rPr lang="en-US" sz="2700" b="1" dirty="0" smtClean="0"/>
              <a:t>T</a:t>
            </a:r>
            <a:endParaRPr lang="ru-RU" sz="2700" dirty="0" smtClean="0"/>
          </a:p>
          <a:p>
            <a:pPr>
              <a:buNone/>
            </a:pPr>
            <a:r>
              <a:rPr lang="en-US" sz="2700" dirty="0" smtClean="0"/>
              <a:t>3.</a:t>
            </a:r>
            <a:r>
              <a:rPr lang="en-US" sz="2700" b="1" dirty="0" smtClean="0"/>
              <a:t>  </a:t>
            </a:r>
            <a:r>
              <a:rPr lang="en-US" sz="2700" dirty="0" smtClean="0"/>
              <a:t>He studied at artist school </a:t>
            </a:r>
            <a:r>
              <a:rPr lang="en-US" sz="2700" b="1" dirty="0" smtClean="0"/>
              <a:t>F</a:t>
            </a:r>
            <a:endParaRPr lang="ru-RU" sz="2700" dirty="0" smtClean="0"/>
          </a:p>
          <a:p>
            <a:pPr>
              <a:buNone/>
            </a:pPr>
            <a:r>
              <a:rPr lang="en-US" sz="2700" dirty="0" smtClean="0"/>
              <a:t>4. His father was a dress-maker </a:t>
            </a:r>
            <a:r>
              <a:rPr lang="en-US" sz="2700" b="1" dirty="0" smtClean="0"/>
              <a:t>F </a:t>
            </a:r>
            <a:endParaRPr lang="ru-RU" sz="2700" dirty="0" smtClean="0"/>
          </a:p>
          <a:p>
            <a:pPr>
              <a:buNone/>
            </a:pPr>
            <a:r>
              <a:rPr lang="en-US" sz="2700" dirty="0" smtClean="0"/>
              <a:t>5</a:t>
            </a:r>
            <a:r>
              <a:rPr lang="en-US" sz="2700" b="1" dirty="0" smtClean="0"/>
              <a:t>. </a:t>
            </a:r>
            <a:r>
              <a:rPr lang="en-US" sz="2700" dirty="0" smtClean="0"/>
              <a:t>At the age of 6 he was sent to school </a:t>
            </a:r>
            <a:r>
              <a:rPr lang="en-US" sz="2700" b="1" dirty="0" smtClean="0"/>
              <a:t>T</a:t>
            </a:r>
            <a:endParaRPr lang="ru-RU" sz="2700" dirty="0" smtClean="0"/>
          </a:p>
          <a:p>
            <a:pPr>
              <a:buNone/>
            </a:pPr>
            <a:r>
              <a:rPr lang="en-US" sz="2700" dirty="0" smtClean="0"/>
              <a:t>6</a:t>
            </a:r>
            <a:r>
              <a:rPr lang="en-US" sz="2700" b="1" dirty="0" smtClean="0"/>
              <a:t>. </a:t>
            </a:r>
            <a:r>
              <a:rPr lang="en-US" sz="2700" dirty="0" smtClean="0"/>
              <a:t>He didn’t like to go to the river Avon</a:t>
            </a:r>
            <a:r>
              <a:rPr lang="en-US" sz="2700" b="1" dirty="0" smtClean="0"/>
              <a:t> F</a:t>
            </a:r>
            <a:endParaRPr lang="ru-RU" sz="2700" dirty="0" smtClean="0"/>
          </a:p>
          <a:p>
            <a:pPr>
              <a:buNone/>
            </a:pPr>
            <a:r>
              <a:rPr lang="en-US" sz="2700" dirty="0" smtClean="0"/>
              <a:t>7</a:t>
            </a:r>
            <a:r>
              <a:rPr lang="en-US" sz="2700" b="1" dirty="0" smtClean="0"/>
              <a:t>.</a:t>
            </a:r>
            <a:r>
              <a:rPr lang="en-US" sz="2700" dirty="0" smtClean="0"/>
              <a:t> He finished his studies at the age of 13 </a:t>
            </a:r>
            <a:r>
              <a:rPr lang="en-US" sz="2700" b="1" dirty="0" smtClean="0"/>
              <a:t>T</a:t>
            </a:r>
            <a:endParaRPr lang="ru-RU" sz="2700" dirty="0" smtClean="0"/>
          </a:p>
          <a:p>
            <a:pPr>
              <a:buNone/>
            </a:pPr>
            <a:r>
              <a:rPr lang="en-US" sz="2700" dirty="0" smtClean="0"/>
              <a:t>8.William married at the age of 18 </a:t>
            </a:r>
            <a:r>
              <a:rPr lang="en-US" sz="2700" b="1" dirty="0" smtClean="0"/>
              <a:t>T</a:t>
            </a:r>
            <a:endParaRPr lang="ru-RU" sz="2700" dirty="0" smtClean="0"/>
          </a:p>
          <a:p>
            <a:pPr>
              <a:buNone/>
            </a:pPr>
            <a:r>
              <a:rPr lang="en-US" sz="2700" dirty="0" smtClean="0"/>
              <a:t>9. His wife’s name was Cleopatra</a:t>
            </a:r>
            <a:r>
              <a:rPr lang="en-US" sz="2700" b="1" dirty="0" smtClean="0"/>
              <a:t> F</a:t>
            </a:r>
            <a:endParaRPr lang="ru-RU" sz="2700" dirty="0" smtClean="0"/>
          </a:p>
          <a:p>
            <a:pPr>
              <a:buNone/>
            </a:pPr>
            <a:r>
              <a:rPr lang="en-US" sz="2700" dirty="0" smtClean="0"/>
              <a:t>10. They had three children</a:t>
            </a:r>
            <a:r>
              <a:rPr lang="en-US" sz="2700" b="1" dirty="0" smtClean="0"/>
              <a:t> T</a:t>
            </a:r>
            <a:endParaRPr lang="ru-RU" sz="2700" dirty="0" smtClean="0"/>
          </a:p>
          <a:p>
            <a:pPr>
              <a:buNone/>
            </a:pPr>
            <a:r>
              <a:rPr lang="en-US" sz="2700" dirty="0" smtClean="0"/>
              <a:t>11. He couldn’t read and translate Latin books</a:t>
            </a:r>
            <a:r>
              <a:rPr lang="en-US" sz="2700" b="1" dirty="0" smtClean="0"/>
              <a:t> F</a:t>
            </a:r>
            <a:endParaRPr lang="ru-RU" sz="2700" dirty="0" smtClean="0"/>
          </a:p>
          <a:p>
            <a:pPr>
              <a:buNone/>
            </a:pPr>
            <a:r>
              <a:rPr lang="en-US" sz="2700" dirty="0" smtClean="0"/>
              <a:t>12. He worked in the theatre “The Globe”</a:t>
            </a:r>
            <a:r>
              <a:rPr lang="en-US" sz="2700" b="1" dirty="0" smtClean="0"/>
              <a:t> T	</a:t>
            </a:r>
            <a:endParaRPr lang="ru-RU" sz="27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Картинки по запросу фон для презентации шекспіра"/>
          <p:cNvPicPr>
            <a:picLocks noChangeAspect="1" noChangeArrowheads="1"/>
          </p:cNvPicPr>
          <p:nvPr/>
        </p:nvPicPr>
        <p:blipFill>
          <a:blip r:embed="rId2"/>
          <a:srcRect/>
          <a:stretch>
            <a:fillRect/>
          </a:stretch>
        </p:blipFill>
        <p:spPr bwMode="auto">
          <a:xfrm>
            <a:off x="-1" y="0"/>
            <a:ext cx="9143997" cy="6858000"/>
          </a:xfrm>
          <a:prstGeom prst="rect">
            <a:avLst/>
          </a:prstGeom>
          <a:noFill/>
        </p:spPr>
      </p:pic>
      <p:sp>
        <p:nvSpPr>
          <p:cNvPr id="5" name="Прямоугольник 4"/>
          <p:cNvSpPr/>
          <p:nvPr/>
        </p:nvSpPr>
        <p:spPr>
          <a:xfrm>
            <a:off x="285720" y="428604"/>
            <a:ext cx="8572560" cy="2246769"/>
          </a:xfrm>
          <a:prstGeom prst="rect">
            <a:avLst/>
          </a:prstGeom>
        </p:spPr>
        <p:txBody>
          <a:bodyPr wrap="square">
            <a:spAutoFit/>
          </a:bodyPr>
          <a:lstStyle/>
          <a:p>
            <a:r>
              <a:rPr lang="en-US" sz="2800" b="1" dirty="0">
                <a:solidFill>
                  <a:schemeClr val="accent4">
                    <a:lumMod val="50000"/>
                  </a:schemeClr>
                </a:solidFill>
                <a:latin typeface="Times New Roman" pitchFamily="18" charset="0"/>
                <a:cs typeface="Times New Roman" pitchFamily="18" charset="0"/>
              </a:rPr>
              <a:t>Shakespeare wrote 37 </a:t>
            </a:r>
            <a:r>
              <a:rPr lang="en-US" sz="2800" b="1" dirty="0" smtClean="0">
                <a:solidFill>
                  <a:schemeClr val="accent4">
                    <a:lumMod val="50000"/>
                  </a:schemeClr>
                </a:solidFill>
                <a:latin typeface="Times New Roman" pitchFamily="18" charset="0"/>
                <a:cs typeface="Times New Roman" pitchFamily="18" charset="0"/>
              </a:rPr>
              <a:t>plays:</a:t>
            </a:r>
          </a:p>
          <a:p>
            <a:r>
              <a:rPr lang="en-US" sz="2800" b="1" dirty="0" smtClean="0">
                <a:solidFill>
                  <a:schemeClr val="accent4">
                    <a:lumMod val="50000"/>
                  </a:schemeClr>
                </a:solidFill>
                <a:latin typeface="Times New Roman" pitchFamily="18" charset="0"/>
                <a:cs typeface="Times New Roman" pitchFamily="18" charset="0"/>
              </a:rPr>
              <a:t> 	- 17 comedies</a:t>
            </a:r>
          </a:p>
          <a:p>
            <a:r>
              <a:rPr lang="en-US" sz="2800" b="1" dirty="0" smtClean="0">
                <a:solidFill>
                  <a:schemeClr val="accent4">
                    <a:lumMod val="50000"/>
                  </a:schemeClr>
                </a:solidFill>
                <a:latin typeface="Times New Roman" pitchFamily="18" charset="0"/>
                <a:cs typeface="Times New Roman" pitchFamily="18" charset="0"/>
              </a:rPr>
              <a:t> 	- 10 </a:t>
            </a:r>
            <a:r>
              <a:rPr lang="en-US" sz="2800" b="1" dirty="0">
                <a:solidFill>
                  <a:schemeClr val="accent4">
                    <a:lumMod val="50000"/>
                  </a:schemeClr>
                </a:solidFill>
                <a:latin typeface="Times New Roman" pitchFamily="18" charset="0"/>
                <a:cs typeface="Times New Roman" pitchFamily="18" charset="0"/>
              </a:rPr>
              <a:t>historical </a:t>
            </a:r>
            <a:r>
              <a:rPr lang="en-US" sz="2800" b="1" dirty="0" smtClean="0">
                <a:solidFill>
                  <a:schemeClr val="accent4">
                    <a:lumMod val="50000"/>
                  </a:schemeClr>
                </a:solidFill>
                <a:latin typeface="Times New Roman" pitchFamily="18" charset="0"/>
                <a:cs typeface="Times New Roman" pitchFamily="18" charset="0"/>
              </a:rPr>
              <a:t>plays</a:t>
            </a:r>
          </a:p>
          <a:p>
            <a:r>
              <a:rPr lang="en-US" sz="2800" b="1" dirty="0" smtClean="0">
                <a:solidFill>
                  <a:schemeClr val="accent4">
                    <a:lumMod val="50000"/>
                  </a:schemeClr>
                </a:solidFill>
                <a:latin typeface="Times New Roman" pitchFamily="18" charset="0"/>
                <a:cs typeface="Times New Roman" pitchFamily="18" charset="0"/>
              </a:rPr>
              <a:t> 	- 10 </a:t>
            </a:r>
            <a:r>
              <a:rPr lang="en-US" sz="2800" b="1" dirty="0">
                <a:solidFill>
                  <a:schemeClr val="accent4">
                    <a:lumMod val="50000"/>
                  </a:schemeClr>
                </a:solidFill>
                <a:latin typeface="Times New Roman" pitchFamily="18" charset="0"/>
                <a:cs typeface="Times New Roman" pitchFamily="18" charset="0"/>
              </a:rPr>
              <a:t>t</a:t>
            </a:r>
            <a:r>
              <a:rPr lang="en-US" sz="2800" b="1" dirty="0" smtClean="0">
                <a:solidFill>
                  <a:schemeClr val="accent4">
                    <a:lumMod val="50000"/>
                  </a:schemeClr>
                </a:solidFill>
                <a:latin typeface="Times New Roman" pitchFamily="18" charset="0"/>
                <a:cs typeface="Times New Roman" pitchFamily="18" charset="0"/>
              </a:rPr>
              <a:t>ragedies </a:t>
            </a:r>
          </a:p>
          <a:p>
            <a:r>
              <a:rPr lang="en-US" sz="2800" b="1" dirty="0" smtClean="0">
                <a:solidFill>
                  <a:schemeClr val="accent4">
                    <a:lumMod val="50000"/>
                  </a:schemeClr>
                </a:solidFill>
                <a:latin typeface="Times New Roman" pitchFamily="18" charset="0"/>
                <a:cs typeface="Times New Roman" pitchFamily="18" charset="0"/>
              </a:rPr>
              <a:t>	- 154 sonnets </a:t>
            </a:r>
          </a:p>
        </p:txBody>
      </p:sp>
      <p:pic>
        <p:nvPicPr>
          <p:cNvPr id="5122" name="Picture 2" descr="Картинки по запросу shakespeare's plays"/>
          <p:cNvPicPr>
            <a:picLocks noChangeAspect="1" noChangeArrowheads="1"/>
          </p:cNvPicPr>
          <p:nvPr/>
        </p:nvPicPr>
        <p:blipFill>
          <a:blip r:embed="rId3"/>
          <a:srcRect/>
          <a:stretch>
            <a:fillRect/>
          </a:stretch>
        </p:blipFill>
        <p:spPr bwMode="auto">
          <a:xfrm>
            <a:off x="500034" y="2940096"/>
            <a:ext cx="2749336" cy="3522588"/>
          </a:xfrm>
          <a:prstGeom prst="rect">
            <a:avLst/>
          </a:prstGeom>
          <a:ln>
            <a:noFill/>
          </a:ln>
          <a:effectLst>
            <a:softEdge rad="112500"/>
          </a:effectLst>
        </p:spPr>
      </p:pic>
      <p:sp>
        <p:nvSpPr>
          <p:cNvPr id="7" name="Прямоугольник 6"/>
          <p:cNvSpPr/>
          <p:nvPr/>
        </p:nvSpPr>
        <p:spPr>
          <a:xfrm>
            <a:off x="3714744" y="4286256"/>
            <a:ext cx="4643470" cy="954107"/>
          </a:xfrm>
          <a:prstGeom prst="rect">
            <a:avLst/>
          </a:prstGeom>
        </p:spPr>
        <p:txBody>
          <a:bodyPr wrap="square">
            <a:spAutoFit/>
          </a:bodyPr>
          <a:lstStyle/>
          <a:p>
            <a:r>
              <a:rPr lang="en-US" sz="2800" b="1" dirty="0" smtClean="0">
                <a:solidFill>
                  <a:schemeClr val="accent4">
                    <a:lumMod val="50000"/>
                  </a:schemeClr>
                </a:solidFill>
                <a:latin typeface="Times New Roman" pitchFamily="18" charset="0"/>
                <a:cs typeface="Times New Roman" pitchFamily="18" charset="0"/>
              </a:rPr>
              <a:t>But only 18 of them were published in his life time. </a:t>
            </a:r>
            <a:endParaRPr lang="ru-RU" sz="2800" b="1" dirty="0">
              <a:solidFill>
                <a:schemeClr val="accent4">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Картинки по запросу фон для презентации шекспіра"/>
          <p:cNvPicPr>
            <a:picLocks noChangeAspect="1" noChangeArrowheads="1"/>
          </p:cNvPicPr>
          <p:nvPr/>
        </p:nvPicPr>
        <p:blipFill>
          <a:blip r:embed="rId2"/>
          <a:srcRect/>
          <a:stretch>
            <a:fillRect/>
          </a:stretch>
        </p:blipFill>
        <p:spPr bwMode="auto">
          <a:xfrm>
            <a:off x="-1" y="0"/>
            <a:ext cx="9144001" cy="6858000"/>
          </a:xfrm>
          <a:prstGeom prst="rect">
            <a:avLst/>
          </a:prstGeom>
          <a:noFill/>
        </p:spPr>
      </p:pic>
      <p:sp>
        <p:nvSpPr>
          <p:cNvPr id="4097" name="Rectangle 1"/>
          <p:cNvSpPr>
            <a:spLocks noChangeArrowheads="1"/>
          </p:cNvSpPr>
          <p:nvPr/>
        </p:nvSpPr>
        <p:spPr bwMode="auto">
          <a:xfrm>
            <a:off x="285720" y="302359"/>
            <a:ext cx="4929222"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800" b="1" u="sng" dirty="0">
                <a:solidFill>
                  <a:schemeClr val="accent2">
                    <a:lumMod val="75000"/>
                  </a:schemeClr>
                </a:solidFill>
                <a:latin typeface="Times New Roman" pitchFamily="18" charset="0"/>
                <a:cs typeface="Times New Roman" pitchFamily="18" charset="0"/>
              </a:rPr>
              <a:t>Tragedies</a:t>
            </a:r>
          </a:p>
          <a:p>
            <a:r>
              <a:rPr lang="en-US" sz="2800" b="1" dirty="0" smtClean="0">
                <a:solidFill>
                  <a:schemeClr val="accent4">
                    <a:lumMod val="50000"/>
                  </a:schemeClr>
                </a:solidFill>
                <a:latin typeface="Times New Roman" pitchFamily="18" charset="0"/>
                <a:cs typeface="Times New Roman" pitchFamily="18" charset="0"/>
              </a:rPr>
              <a:t>1. “Antony </a:t>
            </a:r>
            <a:r>
              <a:rPr lang="en-US" sz="2800" b="1" dirty="0">
                <a:solidFill>
                  <a:schemeClr val="accent4">
                    <a:lumMod val="50000"/>
                  </a:schemeClr>
                </a:solidFill>
                <a:latin typeface="Times New Roman" pitchFamily="18" charset="0"/>
                <a:cs typeface="Times New Roman" pitchFamily="18" charset="0"/>
              </a:rPr>
              <a:t>and </a:t>
            </a:r>
            <a:r>
              <a:rPr lang="en-US" sz="2800" b="1" dirty="0" smtClean="0">
                <a:solidFill>
                  <a:schemeClr val="accent4">
                    <a:lumMod val="50000"/>
                  </a:schemeClr>
                </a:solidFill>
                <a:latin typeface="Times New Roman" pitchFamily="18" charset="0"/>
                <a:cs typeface="Times New Roman" pitchFamily="18" charset="0"/>
              </a:rPr>
              <a:t>Cleopatra”</a:t>
            </a:r>
            <a:endParaRPr lang="en-US" sz="2800" b="1" dirty="0">
              <a:solidFill>
                <a:schemeClr val="accent4">
                  <a:lumMod val="50000"/>
                </a:schemeClr>
              </a:solidFill>
              <a:latin typeface="Times New Roman" pitchFamily="18" charset="0"/>
              <a:cs typeface="Times New Roman" pitchFamily="18" charset="0"/>
            </a:endParaRPr>
          </a:p>
          <a:p>
            <a:r>
              <a:rPr lang="en-US" sz="2800" b="1" dirty="0" smtClean="0">
                <a:solidFill>
                  <a:schemeClr val="accent4">
                    <a:lumMod val="50000"/>
                  </a:schemeClr>
                </a:solidFill>
                <a:latin typeface="Times New Roman" pitchFamily="18" charset="0"/>
                <a:cs typeface="Times New Roman" pitchFamily="18" charset="0"/>
              </a:rPr>
              <a:t>2. “Coriolanus”</a:t>
            </a:r>
            <a:endParaRPr lang="en-US" sz="2800" b="1" dirty="0">
              <a:solidFill>
                <a:schemeClr val="accent4">
                  <a:lumMod val="50000"/>
                </a:schemeClr>
              </a:solidFill>
              <a:latin typeface="Times New Roman" pitchFamily="18" charset="0"/>
              <a:cs typeface="Times New Roman" pitchFamily="18" charset="0"/>
            </a:endParaRPr>
          </a:p>
          <a:p>
            <a:r>
              <a:rPr lang="en-US" sz="2800" b="1" u="sng" dirty="0" smtClean="0">
                <a:solidFill>
                  <a:schemeClr val="accent4">
                    <a:lumMod val="50000"/>
                  </a:schemeClr>
                </a:solidFill>
                <a:latin typeface="Times New Roman" pitchFamily="18" charset="0"/>
                <a:cs typeface="Times New Roman" pitchFamily="18" charset="0"/>
              </a:rPr>
              <a:t>3. “Hamlet”</a:t>
            </a:r>
            <a:endParaRPr lang="en-US" sz="2800" b="1" u="sng" dirty="0">
              <a:solidFill>
                <a:schemeClr val="accent4">
                  <a:lumMod val="50000"/>
                </a:schemeClr>
              </a:solidFill>
              <a:latin typeface="Times New Roman" pitchFamily="18" charset="0"/>
              <a:cs typeface="Times New Roman" pitchFamily="18" charset="0"/>
            </a:endParaRPr>
          </a:p>
          <a:p>
            <a:r>
              <a:rPr lang="en-US" sz="2800" b="1" u="sng" dirty="0" smtClean="0">
                <a:solidFill>
                  <a:schemeClr val="accent4">
                    <a:lumMod val="50000"/>
                  </a:schemeClr>
                </a:solidFill>
                <a:latin typeface="Times New Roman" pitchFamily="18" charset="0"/>
                <a:cs typeface="Times New Roman" pitchFamily="18" charset="0"/>
              </a:rPr>
              <a:t>4. “Julius Caesar”</a:t>
            </a:r>
            <a:endParaRPr lang="en-US" sz="2800" b="1" u="sng" dirty="0">
              <a:solidFill>
                <a:schemeClr val="accent4">
                  <a:lumMod val="50000"/>
                </a:schemeClr>
              </a:solidFill>
              <a:latin typeface="Times New Roman" pitchFamily="18" charset="0"/>
              <a:cs typeface="Times New Roman" pitchFamily="18" charset="0"/>
            </a:endParaRPr>
          </a:p>
          <a:p>
            <a:r>
              <a:rPr lang="en-US" sz="2800" b="1" dirty="0" smtClean="0">
                <a:solidFill>
                  <a:schemeClr val="accent4">
                    <a:lumMod val="50000"/>
                  </a:schemeClr>
                </a:solidFill>
                <a:latin typeface="Times New Roman" pitchFamily="18" charset="0"/>
                <a:cs typeface="Times New Roman" pitchFamily="18" charset="0"/>
              </a:rPr>
              <a:t>5</a:t>
            </a:r>
            <a:r>
              <a:rPr lang="en-US" sz="2800" b="1" u="sng" dirty="0" smtClean="0">
                <a:solidFill>
                  <a:schemeClr val="accent4">
                    <a:lumMod val="50000"/>
                  </a:schemeClr>
                </a:solidFill>
                <a:latin typeface="Times New Roman" pitchFamily="18" charset="0"/>
                <a:cs typeface="Times New Roman" pitchFamily="18" charset="0"/>
              </a:rPr>
              <a:t>. “King Lear”</a:t>
            </a:r>
            <a:endParaRPr lang="en-US" sz="2800" b="1" u="sng" dirty="0">
              <a:solidFill>
                <a:schemeClr val="accent4">
                  <a:lumMod val="50000"/>
                </a:schemeClr>
              </a:solidFill>
              <a:latin typeface="Times New Roman" pitchFamily="18" charset="0"/>
              <a:cs typeface="Times New Roman" pitchFamily="18" charset="0"/>
            </a:endParaRPr>
          </a:p>
          <a:p>
            <a:r>
              <a:rPr lang="en-US" sz="2800" b="1" dirty="0" smtClean="0">
                <a:solidFill>
                  <a:schemeClr val="accent4">
                    <a:lumMod val="50000"/>
                  </a:schemeClr>
                </a:solidFill>
                <a:latin typeface="Times New Roman" pitchFamily="18" charset="0"/>
                <a:cs typeface="Times New Roman" pitchFamily="18" charset="0"/>
              </a:rPr>
              <a:t>6. “Macbeth”</a:t>
            </a:r>
            <a:endParaRPr lang="en-US" sz="2800" b="1" dirty="0">
              <a:solidFill>
                <a:schemeClr val="accent4">
                  <a:lumMod val="50000"/>
                </a:schemeClr>
              </a:solidFill>
              <a:latin typeface="Times New Roman" pitchFamily="18" charset="0"/>
              <a:cs typeface="Times New Roman" pitchFamily="18" charset="0"/>
            </a:endParaRPr>
          </a:p>
          <a:p>
            <a:r>
              <a:rPr lang="en-US" sz="2800" b="1" u="sng" dirty="0" smtClean="0">
                <a:solidFill>
                  <a:schemeClr val="accent4">
                    <a:lumMod val="50000"/>
                  </a:schemeClr>
                </a:solidFill>
                <a:latin typeface="Times New Roman" pitchFamily="18" charset="0"/>
                <a:cs typeface="Times New Roman" pitchFamily="18" charset="0"/>
              </a:rPr>
              <a:t>7. “Othello”</a:t>
            </a:r>
          </a:p>
          <a:p>
            <a:r>
              <a:rPr lang="en-US" sz="2800" b="1" u="sng" dirty="0" smtClean="0">
                <a:solidFill>
                  <a:schemeClr val="accent4">
                    <a:lumMod val="50000"/>
                  </a:schemeClr>
                </a:solidFill>
                <a:latin typeface="Times New Roman" pitchFamily="18" charset="0"/>
                <a:cs typeface="Times New Roman" pitchFamily="18" charset="0"/>
              </a:rPr>
              <a:t>8. “Romeo and Juliet</a:t>
            </a:r>
            <a:r>
              <a:rPr lang="en-US" sz="2800" b="1" dirty="0" smtClean="0">
                <a:solidFill>
                  <a:schemeClr val="accent4">
                    <a:lumMod val="50000"/>
                  </a:schemeClr>
                </a:solidFill>
                <a:latin typeface="Times New Roman" pitchFamily="18" charset="0"/>
                <a:cs typeface="Times New Roman" pitchFamily="18" charset="0"/>
              </a:rPr>
              <a:t>”</a:t>
            </a:r>
            <a:endParaRPr lang="en-US" sz="2800" b="1" dirty="0">
              <a:solidFill>
                <a:schemeClr val="accent4">
                  <a:lumMod val="50000"/>
                </a:schemeClr>
              </a:solidFill>
              <a:latin typeface="Times New Roman" pitchFamily="18" charset="0"/>
              <a:cs typeface="Times New Roman" pitchFamily="18" charset="0"/>
            </a:endParaRPr>
          </a:p>
          <a:p>
            <a:r>
              <a:rPr lang="en-US" sz="2800" b="1" dirty="0" smtClean="0">
                <a:solidFill>
                  <a:schemeClr val="accent4">
                    <a:lumMod val="50000"/>
                  </a:schemeClr>
                </a:solidFill>
                <a:latin typeface="Times New Roman" pitchFamily="18" charset="0"/>
                <a:cs typeface="Times New Roman" pitchFamily="18" charset="0"/>
              </a:rPr>
              <a:t>9. “</a:t>
            </a:r>
            <a:r>
              <a:rPr lang="en-US" sz="2800" b="1" dirty="0" err="1" smtClean="0">
                <a:solidFill>
                  <a:schemeClr val="accent4">
                    <a:lumMod val="50000"/>
                  </a:schemeClr>
                </a:solidFill>
                <a:latin typeface="Times New Roman" pitchFamily="18" charset="0"/>
                <a:cs typeface="Times New Roman" pitchFamily="18" charset="0"/>
              </a:rPr>
              <a:t>Timon</a:t>
            </a:r>
            <a:r>
              <a:rPr lang="en-US" sz="2800" b="1" dirty="0" smtClean="0">
                <a:solidFill>
                  <a:schemeClr val="accent4">
                    <a:lumMod val="50000"/>
                  </a:schemeClr>
                </a:solidFill>
                <a:latin typeface="Times New Roman" pitchFamily="18" charset="0"/>
                <a:cs typeface="Times New Roman" pitchFamily="18" charset="0"/>
              </a:rPr>
              <a:t> </a:t>
            </a:r>
            <a:r>
              <a:rPr lang="en-US" sz="2800" b="1" dirty="0">
                <a:solidFill>
                  <a:schemeClr val="accent4">
                    <a:lumMod val="50000"/>
                  </a:schemeClr>
                </a:solidFill>
                <a:latin typeface="Times New Roman" pitchFamily="18" charset="0"/>
                <a:cs typeface="Times New Roman" pitchFamily="18" charset="0"/>
              </a:rPr>
              <a:t>of </a:t>
            </a:r>
            <a:r>
              <a:rPr lang="en-US" sz="2800" b="1" dirty="0" smtClean="0">
                <a:solidFill>
                  <a:schemeClr val="accent4">
                    <a:lumMod val="50000"/>
                  </a:schemeClr>
                </a:solidFill>
                <a:latin typeface="Times New Roman" pitchFamily="18" charset="0"/>
                <a:cs typeface="Times New Roman" pitchFamily="18" charset="0"/>
              </a:rPr>
              <a:t>Athens”</a:t>
            </a:r>
            <a:endParaRPr lang="en-US" sz="2800" b="1" dirty="0">
              <a:solidFill>
                <a:schemeClr val="accent4">
                  <a:lumMod val="50000"/>
                </a:schemeClr>
              </a:solidFill>
              <a:latin typeface="Times New Roman" pitchFamily="18" charset="0"/>
              <a:cs typeface="Times New Roman" pitchFamily="18" charset="0"/>
            </a:endParaRPr>
          </a:p>
          <a:p>
            <a:r>
              <a:rPr lang="en-US" sz="2800" b="1" dirty="0" smtClean="0">
                <a:solidFill>
                  <a:schemeClr val="accent4">
                    <a:lumMod val="50000"/>
                  </a:schemeClr>
                </a:solidFill>
                <a:latin typeface="Times New Roman" pitchFamily="18" charset="0"/>
                <a:cs typeface="Times New Roman" pitchFamily="18" charset="0"/>
              </a:rPr>
              <a:t>10. “Titus Andronicus”</a:t>
            </a:r>
            <a:endParaRPr lang="en-US" sz="2800" b="1" dirty="0">
              <a:solidFill>
                <a:schemeClr val="accent4">
                  <a:lumMod val="50000"/>
                </a:schemeClr>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1" i="0" u="sng" strike="noStrike" cap="none" normalizeH="0" baseline="0" dirty="0" smtClean="0">
              <a:ln>
                <a:noFill/>
              </a:ln>
              <a:solidFill>
                <a:schemeClr val="accent2">
                  <a:lumMod val="75000"/>
                </a:schemeClr>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800" b="1" u="sng" dirty="0">
              <a:solidFill>
                <a:schemeClr val="accent2">
                  <a:lumMod val="75000"/>
                </a:schemeClr>
              </a:solidFill>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1" i="0" u="sng" strike="noStrike" cap="none" normalizeH="0" baseline="0" dirty="0" smtClean="0">
              <a:ln>
                <a:noFill/>
              </a:ln>
              <a:solidFill>
                <a:schemeClr val="accent2">
                  <a:lumMod val="75000"/>
                </a:schemeClr>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i="0" u="none" strike="noStrike" cap="none" normalizeH="0" baseline="0" dirty="0" smtClean="0">
              <a:ln>
                <a:noFill/>
              </a:ln>
              <a:solidFill>
                <a:schemeClr val="accent4">
                  <a:lumMod val="50000"/>
                </a:schemeClr>
              </a:solidFill>
              <a:effectLst/>
              <a:latin typeface="Times New Roman" pitchFamily="18" charset="0"/>
              <a:cs typeface="Times New Roman" pitchFamily="18" charset="0"/>
            </a:endParaRPr>
          </a:p>
        </p:txBody>
      </p:sp>
      <p:pic>
        <p:nvPicPr>
          <p:cNvPr id="4099" name="Picture 3" descr="Похожее изображение"/>
          <p:cNvPicPr>
            <a:picLocks noChangeAspect="1" noChangeArrowheads="1"/>
          </p:cNvPicPr>
          <p:nvPr/>
        </p:nvPicPr>
        <p:blipFill>
          <a:blip r:embed="rId3"/>
          <a:srcRect/>
          <a:stretch>
            <a:fillRect/>
          </a:stretch>
        </p:blipFill>
        <p:spPr bwMode="auto">
          <a:xfrm>
            <a:off x="5715008" y="571480"/>
            <a:ext cx="3000364" cy="2250274"/>
          </a:xfrm>
          <a:prstGeom prst="rect">
            <a:avLst/>
          </a:prstGeom>
          <a:ln>
            <a:noFill/>
          </a:ln>
          <a:effectLst>
            <a:softEdge rad="112500"/>
          </a:effectLst>
        </p:spPr>
      </p:pic>
      <p:pic>
        <p:nvPicPr>
          <p:cNvPr id="4101" name="Picture 5" descr="Картинки по запросу othello shakespeare play"/>
          <p:cNvPicPr>
            <a:picLocks noChangeAspect="1" noChangeArrowheads="1"/>
          </p:cNvPicPr>
          <p:nvPr/>
        </p:nvPicPr>
        <p:blipFill>
          <a:blip r:embed="rId4" cstate="print"/>
          <a:srcRect/>
          <a:stretch>
            <a:fillRect/>
          </a:stretch>
        </p:blipFill>
        <p:spPr bwMode="auto">
          <a:xfrm>
            <a:off x="857224" y="5120866"/>
            <a:ext cx="2714517" cy="1522844"/>
          </a:xfrm>
          <a:prstGeom prst="rect">
            <a:avLst/>
          </a:prstGeom>
          <a:ln>
            <a:noFill/>
          </a:ln>
          <a:effectLst>
            <a:softEdge rad="112500"/>
          </a:effectLst>
        </p:spPr>
      </p:pic>
      <p:pic>
        <p:nvPicPr>
          <p:cNvPr id="4103" name="Picture 7" descr="Картинки по запросу . “Romeo and Juliet” play"/>
          <p:cNvPicPr>
            <a:picLocks noChangeAspect="1" noChangeArrowheads="1"/>
          </p:cNvPicPr>
          <p:nvPr/>
        </p:nvPicPr>
        <p:blipFill>
          <a:blip r:embed="rId5"/>
          <a:srcRect/>
          <a:stretch>
            <a:fillRect/>
          </a:stretch>
        </p:blipFill>
        <p:spPr bwMode="auto">
          <a:xfrm>
            <a:off x="3714744" y="1285860"/>
            <a:ext cx="1965718" cy="3024182"/>
          </a:xfrm>
          <a:prstGeom prst="rect">
            <a:avLst/>
          </a:prstGeom>
          <a:ln>
            <a:noFill/>
          </a:ln>
          <a:effectLst>
            <a:softEdge rad="112500"/>
          </a:effectLst>
        </p:spPr>
      </p:pic>
      <p:pic>
        <p:nvPicPr>
          <p:cNvPr id="4105" name="Picture 9" descr="Похожее изображение"/>
          <p:cNvPicPr>
            <a:picLocks noChangeAspect="1" noChangeArrowheads="1"/>
          </p:cNvPicPr>
          <p:nvPr/>
        </p:nvPicPr>
        <p:blipFill>
          <a:blip r:embed="rId6"/>
          <a:srcRect/>
          <a:stretch>
            <a:fillRect/>
          </a:stretch>
        </p:blipFill>
        <p:spPr bwMode="auto">
          <a:xfrm>
            <a:off x="6500826" y="3143248"/>
            <a:ext cx="2397693" cy="3381362"/>
          </a:xfrm>
          <a:prstGeom prst="rect">
            <a:avLst/>
          </a:prstGeom>
          <a:ln>
            <a:noFill/>
          </a:ln>
          <a:effectLst>
            <a:softEdge rad="112500"/>
          </a:effectLst>
        </p:spPr>
      </p:pic>
      <p:pic>
        <p:nvPicPr>
          <p:cNvPr id="4107" name="Picture 11" descr="Картинки по запросу “Julius Caesar” play"/>
          <p:cNvPicPr>
            <a:picLocks noChangeAspect="1" noChangeArrowheads="1"/>
          </p:cNvPicPr>
          <p:nvPr/>
        </p:nvPicPr>
        <p:blipFill>
          <a:blip r:embed="rId7"/>
          <a:srcRect/>
          <a:stretch>
            <a:fillRect/>
          </a:stretch>
        </p:blipFill>
        <p:spPr bwMode="auto">
          <a:xfrm>
            <a:off x="4714876" y="3857628"/>
            <a:ext cx="1408489" cy="258313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TotalTime>
  <Words>656</Words>
  <Application>Microsoft Office PowerPoint</Application>
  <PresentationFormat>Экран (4:3)</PresentationFormat>
  <Paragraphs>87</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Слайд 1</vt:lpstr>
      <vt:lpstr>Слайд 2</vt:lpstr>
      <vt:lpstr>Слайд 3</vt:lpstr>
      <vt:lpstr>Слайд 4</vt:lpstr>
      <vt:lpstr>Слайд 5</vt:lpstr>
      <vt:lpstr>Write true or false and correct follow sentences</vt:lpstr>
      <vt:lpstr>Self cheсking</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Vasya</dc:creator>
  <cp:lastModifiedBy>Vasya</cp:lastModifiedBy>
  <cp:revision>5</cp:revision>
  <dcterms:created xsi:type="dcterms:W3CDTF">2016-12-08T21:05:40Z</dcterms:created>
  <dcterms:modified xsi:type="dcterms:W3CDTF">2016-12-13T18:47:25Z</dcterms:modified>
</cp:coreProperties>
</file>